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0" r:id="rId7"/>
    <p:sldId id="258" r:id="rId8"/>
    <p:sldId id="259" r:id="rId9"/>
    <p:sldId id="264" r:id="rId10"/>
    <p:sldId id="265" r:id="rId11"/>
    <p:sldId id="266" r:id="rId12"/>
  </p:sldIdLst>
  <p:sldSz cx="18288000" cy="10287000"/>
  <p:notesSz cx="18288000" cy="10287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9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151101" y="1"/>
            <a:ext cx="7402195" cy="5865495"/>
          </a:xfrm>
          <a:custGeom>
            <a:avLst/>
            <a:gdLst/>
            <a:ahLst/>
            <a:cxnLst/>
            <a:rect l="l" t="t" r="r" b="b"/>
            <a:pathLst>
              <a:path w="7402194" h="5865495">
                <a:moveTo>
                  <a:pt x="5864545" y="0"/>
                </a:moveTo>
                <a:lnTo>
                  <a:pt x="1537353" y="0"/>
                </a:lnTo>
                <a:lnTo>
                  <a:pt x="0" y="2656973"/>
                </a:lnTo>
                <a:lnTo>
                  <a:pt x="1852298" y="5864937"/>
                </a:lnTo>
                <a:lnTo>
                  <a:pt x="5549645" y="5864937"/>
                </a:lnTo>
                <a:lnTo>
                  <a:pt x="7401675" y="2656973"/>
                </a:lnTo>
                <a:lnTo>
                  <a:pt x="5864545" y="0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848442" y="1"/>
            <a:ext cx="5440045" cy="10287000"/>
          </a:xfrm>
          <a:custGeom>
            <a:avLst/>
            <a:gdLst/>
            <a:ahLst/>
            <a:cxnLst/>
            <a:rect l="l" t="t" r="r" b="b"/>
            <a:pathLst>
              <a:path w="5440044" h="10287000">
                <a:moveTo>
                  <a:pt x="5439558" y="0"/>
                </a:moveTo>
                <a:lnTo>
                  <a:pt x="5235836" y="0"/>
                </a:lnTo>
                <a:lnTo>
                  <a:pt x="1246345" y="6911655"/>
                </a:lnTo>
                <a:lnTo>
                  <a:pt x="1246614" y="6911655"/>
                </a:lnTo>
                <a:lnTo>
                  <a:pt x="0" y="9066224"/>
                </a:lnTo>
                <a:lnTo>
                  <a:pt x="706349" y="10286998"/>
                </a:lnTo>
                <a:lnTo>
                  <a:pt x="5439558" y="10286998"/>
                </a:lnTo>
                <a:lnTo>
                  <a:pt x="5439558" y="0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455749" y="448263"/>
            <a:ext cx="8634730" cy="9391015"/>
          </a:xfrm>
          <a:custGeom>
            <a:avLst/>
            <a:gdLst/>
            <a:ahLst/>
            <a:cxnLst/>
            <a:rect l="l" t="t" r="r" b="b"/>
            <a:pathLst>
              <a:path w="8634730" h="9391015">
                <a:moveTo>
                  <a:pt x="7848020" y="9390467"/>
                </a:moveTo>
                <a:lnTo>
                  <a:pt x="786657" y="9390467"/>
                </a:lnTo>
                <a:lnTo>
                  <a:pt x="738840" y="9389028"/>
                </a:lnTo>
                <a:lnTo>
                  <a:pt x="691766" y="9384764"/>
                </a:lnTo>
                <a:lnTo>
                  <a:pt x="645519" y="9377761"/>
                </a:lnTo>
                <a:lnTo>
                  <a:pt x="600182" y="9368100"/>
                </a:lnTo>
                <a:lnTo>
                  <a:pt x="555839" y="9355866"/>
                </a:lnTo>
                <a:lnTo>
                  <a:pt x="512572" y="9341140"/>
                </a:lnTo>
                <a:lnTo>
                  <a:pt x="470464" y="9324007"/>
                </a:lnTo>
                <a:lnTo>
                  <a:pt x="429600" y="9304549"/>
                </a:lnTo>
                <a:lnTo>
                  <a:pt x="390062" y="9282850"/>
                </a:lnTo>
                <a:lnTo>
                  <a:pt x="351933" y="9258993"/>
                </a:lnTo>
                <a:lnTo>
                  <a:pt x="315297" y="9233061"/>
                </a:lnTo>
                <a:lnTo>
                  <a:pt x="280236" y="9205137"/>
                </a:lnTo>
                <a:lnTo>
                  <a:pt x="246835" y="9175305"/>
                </a:lnTo>
                <a:lnTo>
                  <a:pt x="215176" y="9143647"/>
                </a:lnTo>
                <a:lnTo>
                  <a:pt x="185342" y="9110248"/>
                </a:lnTo>
                <a:lnTo>
                  <a:pt x="157416" y="9075189"/>
                </a:lnTo>
                <a:lnTo>
                  <a:pt x="131483" y="9038554"/>
                </a:lnTo>
                <a:lnTo>
                  <a:pt x="107624" y="9000427"/>
                </a:lnTo>
                <a:lnTo>
                  <a:pt x="85924" y="8960890"/>
                </a:lnTo>
                <a:lnTo>
                  <a:pt x="66465" y="8920027"/>
                </a:lnTo>
                <a:lnTo>
                  <a:pt x="49330" y="8877921"/>
                </a:lnTo>
                <a:lnTo>
                  <a:pt x="34603" y="8834655"/>
                </a:lnTo>
                <a:lnTo>
                  <a:pt x="22368" y="8790313"/>
                </a:lnTo>
                <a:lnTo>
                  <a:pt x="12706" y="8744977"/>
                </a:lnTo>
                <a:lnTo>
                  <a:pt x="5702" y="8698730"/>
                </a:lnTo>
                <a:lnTo>
                  <a:pt x="1439" y="8651657"/>
                </a:lnTo>
                <a:lnTo>
                  <a:pt x="0" y="8603852"/>
                </a:lnTo>
                <a:lnTo>
                  <a:pt x="0" y="786636"/>
                </a:lnTo>
                <a:lnTo>
                  <a:pt x="1439" y="738831"/>
                </a:lnTo>
                <a:lnTo>
                  <a:pt x="5702" y="691757"/>
                </a:lnTo>
                <a:lnTo>
                  <a:pt x="12706" y="645510"/>
                </a:lnTo>
                <a:lnTo>
                  <a:pt x="22368" y="600173"/>
                </a:lnTo>
                <a:lnTo>
                  <a:pt x="34603" y="555829"/>
                </a:lnTo>
                <a:lnTo>
                  <a:pt x="49330" y="512563"/>
                </a:lnTo>
                <a:lnTo>
                  <a:pt x="66465" y="470456"/>
                </a:lnTo>
                <a:lnTo>
                  <a:pt x="85924" y="429592"/>
                </a:lnTo>
                <a:lnTo>
                  <a:pt x="107624" y="390054"/>
                </a:lnTo>
                <a:lnTo>
                  <a:pt x="131483" y="351926"/>
                </a:lnTo>
                <a:lnTo>
                  <a:pt x="157416" y="315290"/>
                </a:lnTo>
                <a:lnTo>
                  <a:pt x="185342" y="280230"/>
                </a:lnTo>
                <a:lnTo>
                  <a:pt x="215176" y="246829"/>
                </a:lnTo>
                <a:lnTo>
                  <a:pt x="246835" y="215170"/>
                </a:lnTo>
                <a:lnTo>
                  <a:pt x="280236" y="185337"/>
                </a:lnTo>
                <a:lnTo>
                  <a:pt x="315297" y="157412"/>
                </a:lnTo>
                <a:lnTo>
                  <a:pt x="351933" y="131479"/>
                </a:lnTo>
                <a:lnTo>
                  <a:pt x="390062" y="107621"/>
                </a:lnTo>
                <a:lnTo>
                  <a:pt x="429600" y="85921"/>
                </a:lnTo>
                <a:lnTo>
                  <a:pt x="470464" y="66463"/>
                </a:lnTo>
                <a:lnTo>
                  <a:pt x="512572" y="49329"/>
                </a:lnTo>
                <a:lnTo>
                  <a:pt x="555839" y="34603"/>
                </a:lnTo>
                <a:lnTo>
                  <a:pt x="600182" y="22367"/>
                </a:lnTo>
                <a:lnTo>
                  <a:pt x="645519" y="12706"/>
                </a:lnTo>
                <a:lnTo>
                  <a:pt x="691766" y="5702"/>
                </a:lnTo>
                <a:lnTo>
                  <a:pt x="738840" y="1439"/>
                </a:lnTo>
                <a:lnTo>
                  <a:pt x="786654" y="0"/>
                </a:lnTo>
                <a:lnTo>
                  <a:pt x="7848024" y="0"/>
                </a:lnTo>
                <a:lnTo>
                  <a:pt x="7895838" y="1439"/>
                </a:lnTo>
                <a:lnTo>
                  <a:pt x="7942912" y="5702"/>
                </a:lnTo>
                <a:lnTo>
                  <a:pt x="7989159" y="12706"/>
                </a:lnTo>
                <a:lnTo>
                  <a:pt x="8034496" y="22367"/>
                </a:lnTo>
                <a:lnTo>
                  <a:pt x="8078839" y="34603"/>
                </a:lnTo>
                <a:lnTo>
                  <a:pt x="8122106" y="49329"/>
                </a:lnTo>
                <a:lnTo>
                  <a:pt x="8164213" y="66463"/>
                </a:lnTo>
                <a:lnTo>
                  <a:pt x="8205078" y="85921"/>
                </a:lnTo>
                <a:lnTo>
                  <a:pt x="8244616" y="107621"/>
                </a:lnTo>
                <a:lnTo>
                  <a:pt x="8282745" y="131479"/>
                </a:lnTo>
                <a:lnTo>
                  <a:pt x="8319381" y="157412"/>
                </a:lnTo>
                <a:lnTo>
                  <a:pt x="8354441" y="185337"/>
                </a:lnTo>
                <a:lnTo>
                  <a:pt x="8387843" y="215170"/>
                </a:lnTo>
                <a:lnTo>
                  <a:pt x="8419502" y="246829"/>
                </a:lnTo>
                <a:lnTo>
                  <a:pt x="8449336" y="280230"/>
                </a:lnTo>
                <a:lnTo>
                  <a:pt x="8477261" y="315290"/>
                </a:lnTo>
                <a:lnTo>
                  <a:pt x="8503195" y="351926"/>
                </a:lnTo>
                <a:lnTo>
                  <a:pt x="8527054" y="390054"/>
                </a:lnTo>
                <a:lnTo>
                  <a:pt x="8548754" y="429592"/>
                </a:lnTo>
                <a:lnTo>
                  <a:pt x="8568213" y="470456"/>
                </a:lnTo>
                <a:lnTo>
                  <a:pt x="8585348" y="512563"/>
                </a:lnTo>
                <a:lnTo>
                  <a:pt x="8600074" y="555829"/>
                </a:lnTo>
                <a:lnTo>
                  <a:pt x="8612310" y="600173"/>
                </a:lnTo>
                <a:lnTo>
                  <a:pt x="8621971" y="645510"/>
                </a:lnTo>
                <a:lnTo>
                  <a:pt x="8628976" y="691757"/>
                </a:lnTo>
                <a:lnTo>
                  <a:pt x="8633239" y="738831"/>
                </a:lnTo>
                <a:lnTo>
                  <a:pt x="8634678" y="786636"/>
                </a:lnTo>
                <a:lnTo>
                  <a:pt x="8634678" y="8603852"/>
                </a:lnTo>
                <a:lnTo>
                  <a:pt x="8633239" y="8651657"/>
                </a:lnTo>
                <a:lnTo>
                  <a:pt x="8628976" y="8698730"/>
                </a:lnTo>
                <a:lnTo>
                  <a:pt x="8621971" y="8744977"/>
                </a:lnTo>
                <a:lnTo>
                  <a:pt x="8612310" y="8790313"/>
                </a:lnTo>
                <a:lnTo>
                  <a:pt x="8600074" y="8834655"/>
                </a:lnTo>
                <a:lnTo>
                  <a:pt x="8585348" y="8877921"/>
                </a:lnTo>
                <a:lnTo>
                  <a:pt x="8568213" y="8920027"/>
                </a:lnTo>
                <a:lnTo>
                  <a:pt x="8548754" y="8960890"/>
                </a:lnTo>
                <a:lnTo>
                  <a:pt x="8527054" y="9000427"/>
                </a:lnTo>
                <a:lnTo>
                  <a:pt x="8503195" y="9038554"/>
                </a:lnTo>
                <a:lnTo>
                  <a:pt x="8477261" y="9075189"/>
                </a:lnTo>
                <a:lnTo>
                  <a:pt x="8449336" y="9110248"/>
                </a:lnTo>
                <a:lnTo>
                  <a:pt x="8419502" y="9143647"/>
                </a:lnTo>
                <a:lnTo>
                  <a:pt x="8387843" y="9175305"/>
                </a:lnTo>
                <a:lnTo>
                  <a:pt x="8354441" y="9205137"/>
                </a:lnTo>
                <a:lnTo>
                  <a:pt x="8319381" y="9233061"/>
                </a:lnTo>
                <a:lnTo>
                  <a:pt x="8282745" y="9258993"/>
                </a:lnTo>
                <a:lnTo>
                  <a:pt x="8244616" y="9282850"/>
                </a:lnTo>
                <a:lnTo>
                  <a:pt x="8205078" y="9304549"/>
                </a:lnTo>
                <a:lnTo>
                  <a:pt x="8164213" y="9324007"/>
                </a:lnTo>
                <a:lnTo>
                  <a:pt x="8122106" y="9341140"/>
                </a:lnTo>
                <a:lnTo>
                  <a:pt x="8078839" y="9355866"/>
                </a:lnTo>
                <a:lnTo>
                  <a:pt x="8034496" y="9368100"/>
                </a:lnTo>
                <a:lnTo>
                  <a:pt x="7989159" y="9377761"/>
                </a:lnTo>
                <a:lnTo>
                  <a:pt x="7942912" y="9384764"/>
                </a:lnTo>
                <a:lnTo>
                  <a:pt x="7895838" y="9389028"/>
                </a:lnTo>
                <a:lnTo>
                  <a:pt x="7848020" y="93904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20849" y="9305909"/>
            <a:ext cx="16567150" cy="981710"/>
          </a:xfrm>
          <a:custGeom>
            <a:avLst/>
            <a:gdLst/>
            <a:ahLst/>
            <a:cxnLst/>
            <a:rect l="l" t="t" r="r" b="b"/>
            <a:pathLst>
              <a:path w="16567150" h="981709">
                <a:moveTo>
                  <a:pt x="0" y="981090"/>
                </a:moveTo>
                <a:lnTo>
                  <a:pt x="0" y="0"/>
                </a:lnTo>
                <a:lnTo>
                  <a:pt x="16567149" y="0"/>
                </a:lnTo>
                <a:lnTo>
                  <a:pt x="16567149" y="981090"/>
                </a:lnTo>
                <a:lnTo>
                  <a:pt x="0" y="981090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68" y="9955660"/>
            <a:ext cx="763905" cy="331470"/>
          </a:xfrm>
          <a:custGeom>
            <a:avLst/>
            <a:gdLst/>
            <a:ahLst/>
            <a:cxnLst/>
            <a:rect l="l" t="t" r="r" b="b"/>
            <a:pathLst>
              <a:path w="763905" h="331470">
                <a:moveTo>
                  <a:pt x="763865" y="331327"/>
                </a:moveTo>
                <a:lnTo>
                  <a:pt x="0" y="331327"/>
                </a:lnTo>
                <a:lnTo>
                  <a:pt x="190897" y="0"/>
                </a:lnTo>
                <a:lnTo>
                  <a:pt x="572996" y="0"/>
                </a:lnTo>
                <a:lnTo>
                  <a:pt x="763865" y="331327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82839" y="9305909"/>
            <a:ext cx="1146810" cy="981075"/>
          </a:xfrm>
          <a:custGeom>
            <a:avLst/>
            <a:gdLst/>
            <a:ahLst/>
            <a:cxnLst/>
            <a:rect l="l" t="t" r="r" b="b"/>
            <a:pathLst>
              <a:path w="1146810" h="981075">
                <a:moveTo>
                  <a:pt x="1146487" y="981074"/>
                </a:moveTo>
                <a:lnTo>
                  <a:pt x="382161" y="981074"/>
                </a:lnTo>
                <a:lnTo>
                  <a:pt x="128802" y="541345"/>
                </a:lnTo>
                <a:lnTo>
                  <a:pt x="0" y="318201"/>
                </a:lnTo>
                <a:lnTo>
                  <a:pt x="183716" y="0"/>
                </a:lnTo>
                <a:lnTo>
                  <a:pt x="581231" y="0"/>
                </a:lnTo>
                <a:lnTo>
                  <a:pt x="698653" y="203392"/>
                </a:lnTo>
                <a:lnTo>
                  <a:pt x="956069" y="649750"/>
                </a:lnTo>
                <a:lnTo>
                  <a:pt x="956346" y="649750"/>
                </a:lnTo>
                <a:lnTo>
                  <a:pt x="1026776" y="772381"/>
                </a:lnTo>
                <a:lnTo>
                  <a:pt x="1146487" y="981074"/>
                </a:lnTo>
                <a:close/>
              </a:path>
              <a:path w="1146810" h="981075">
                <a:moveTo>
                  <a:pt x="698768" y="203449"/>
                </a:move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47756" y="9305909"/>
            <a:ext cx="1146810" cy="981075"/>
          </a:xfrm>
          <a:custGeom>
            <a:avLst/>
            <a:gdLst/>
            <a:ahLst/>
            <a:cxnLst/>
            <a:rect l="l" t="t" r="r" b="b"/>
            <a:pathLst>
              <a:path w="1146810" h="981075">
                <a:moveTo>
                  <a:pt x="1146487" y="981074"/>
                </a:moveTo>
                <a:lnTo>
                  <a:pt x="382644" y="981074"/>
                </a:lnTo>
                <a:lnTo>
                  <a:pt x="191535" y="649750"/>
                </a:lnTo>
                <a:lnTo>
                  <a:pt x="0" y="318201"/>
                </a:lnTo>
                <a:lnTo>
                  <a:pt x="183720" y="0"/>
                </a:lnTo>
                <a:lnTo>
                  <a:pt x="581233" y="0"/>
                </a:lnTo>
                <a:lnTo>
                  <a:pt x="689458" y="187464"/>
                </a:lnTo>
                <a:lnTo>
                  <a:pt x="690480" y="187464"/>
                </a:lnTo>
                <a:lnTo>
                  <a:pt x="1017520" y="755975"/>
                </a:lnTo>
                <a:lnTo>
                  <a:pt x="1016993" y="756281"/>
                </a:lnTo>
                <a:lnTo>
                  <a:pt x="1146487" y="981074"/>
                </a:lnTo>
                <a:close/>
              </a:path>
              <a:path w="1146810" h="981075">
                <a:moveTo>
                  <a:pt x="690480" y="187464"/>
                </a:moveTo>
                <a:lnTo>
                  <a:pt x="689458" y="187464"/>
                </a:lnTo>
                <a:lnTo>
                  <a:pt x="690205" y="186986"/>
                </a:lnTo>
                <a:lnTo>
                  <a:pt x="690480" y="187464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35042" y="225360"/>
            <a:ext cx="8017915" cy="433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04660" y="1812289"/>
            <a:ext cx="7970519" cy="276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hyperlink" Target="http://www.instagram.com/producciontucumanok/?hl=es-la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facebook.com/producciontucuman" TargetMode="External"/><Relationship Id="rId5" Type="http://schemas.openxmlformats.org/officeDocument/2006/relationships/image" Target="../media/image19.png"/><Relationship Id="rId4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0520813" y="5127711"/>
            <a:ext cx="7767320" cy="5159375"/>
            <a:chOff x="10520813" y="5127711"/>
            <a:chExt cx="7767320" cy="5159375"/>
          </a:xfrm>
        </p:grpSpPr>
        <p:sp>
          <p:nvSpPr>
            <p:cNvPr id="4" name="object 4"/>
            <p:cNvSpPr/>
            <p:nvPr/>
          </p:nvSpPr>
          <p:spPr>
            <a:xfrm>
              <a:off x="16643661" y="7721765"/>
              <a:ext cx="1644650" cy="2565400"/>
            </a:xfrm>
            <a:custGeom>
              <a:avLst/>
              <a:gdLst/>
              <a:ahLst/>
              <a:cxnLst/>
              <a:rect l="l" t="t" r="r" b="b"/>
              <a:pathLst>
                <a:path w="1644650" h="2565400">
                  <a:moveTo>
                    <a:pt x="716184" y="2565222"/>
                  </a:moveTo>
                  <a:lnTo>
                    <a:pt x="1644334" y="2565222"/>
                  </a:lnTo>
                  <a:lnTo>
                    <a:pt x="1644334" y="0"/>
                  </a:lnTo>
                  <a:lnTo>
                    <a:pt x="766386" y="0"/>
                  </a:lnTo>
                  <a:lnTo>
                    <a:pt x="0" y="1327376"/>
                  </a:lnTo>
                  <a:lnTo>
                    <a:pt x="716184" y="2565222"/>
                  </a:lnTo>
                  <a:close/>
                </a:path>
              </a:pathLst>
            </a:custGeom>
            <a:solidFill>
              <a:srgbClr val="8AC2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583690" y="5127711"/>
              <a:ext cx="4592955" cy="5159375"/>
            </a:xfrm>
            <a:custGeom>
              <a:avLst/>
              <a:gdLst/>
              <a:ahLst/>
              <a:cxnLst/>
              <a:rect l="l" t="t" r="r" b="b"/>
              <a:pathLst>
                <a:path w="4592955" h="5159375">
                  <a:moveTo>
                    <a:pt x="713465" y="5159288"/>
                  </a:moveTo>
                  <a:lnTo>
                    <a:pt x="2346382" y="5159288"/>
                  </a:lnTo>
                  <a:lnTo>
                    <a:pt x="3544086" y="3083990"/>
                  </a:lnTo>
                  <a:lnTo>
                    <a:pt x="4077108" y="2160948"/>
                  </a:lnTo>
                  <a:lnTo>
                    <a:pt x="4592857" y="1269441"/>
                  </a:lnTo>
                  <a:lnTo>
                    <a:pt x="3858289" y="0"/>
                  </a:lnTo>
                  <a:lnTo>
                    <a:pt x="2264430" y="0"/>
                  </a:lnTo>
                  <a:lnTo>
                    <a:pt x="1795187" y="810982"/>
                  </a:lnTo>
                  <a:lnTo>
                    <a:pt x="1794856" y="810982"/>
                  </a:lnTo>
                  <a:lnTo>
                    <a:pt x="764579" y="2594054"/>
                  </a:lnTo>
                  <a:lnTo>
                    <a:pt x="763468" y="2594054"/>
                  </a:lnTo>
                  <a:lnTo>
                    <a:pt x="481455" y="3083990"/>
                  </a:lnTo>
                  <a:lnTo>
                    <a:pt x="481683" y="3084104"/>
                  </a:lnTo>
                  <a:lnTo>
                    <a:pt x="0" y="3921430"/>
                  </a:lnTo>
                  <a:lnTo>
                    <a:pt x="713465" y="5159288"/>
                  </a:lnTo>
                  <a:close/>
                </a:path>
                <a:path w="4592955" h="5159375">
                  <a:moveTo>
                    <a:pt x="1794856" y="810982"/>
                  </a:moveTo>
                  <a:lnTo>
                    <a:pt x="1795187" y="810982"/>
                  </a:lnTo>
                  <a:lnTo>
                    <a:pt x="1794988" y="810754"/>
                  </a:lnTo>
                  <a:lnTo>
                    <a:pt x="1794856" y="81098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20813" y="5127711"/>
              <a:ext cx="4592955" cy="5159375"/>
            </a:xfrm>
            <a:custGeom>
              <a:avLst/>
              <a:gdLst/>
              <a:ahLst/>
              <a:cxnLst/>
              <a:rect l="l" t="t" r="r" b="b"/>
              <a:pathLst>
                <a:path w="4592955" h="5159375">
                  <a:moveTo>
                    <a:pt x="716181" y="5159288"/>
                  </a:moveTo>
                  <a:lnTo>
                    <a:pt x="2346562" y="5159288"/>
                  </a:lnTo>
                  <a:lnTo>
                    <a:pt x="3062877" y="3921430"/>
                  </a:lnTo>
                  <a:lnTo>
                    <a:pt x="3060540" y="3917527"/>
                  </a:lnTo>
                  <a:lnTo>
                    <a:pt x="3825918" y="2594054"/>
                  </a:lnTo>
                  <a:lnTo>
                    <a:pt x="3826345" y="2594054"/>
                  </a:lnTo>
                  <a:lnTo>
                    <a:pt x="4592862" y="1269441"/>
                  </a:lnTo>
                  <a:lnTo>
                    <a:pt x="3858278" y="0"/>
                  </a:lnTo>
                  <a:lnTo>
                    <a:pt x="2264430" y="0"/>
                  </a:lnTo>
                  <a:lnTo>
                    <a:pt x="1832141" y="747116"/>
                  </a:lnTo>
                  <a:lnTo>
                    <a:pt x="1828049" y="747116"/>
                  </a:lnTo>
                  <a:lnTo>
                    <a:pt x="518523" y="3018443"/>
                  </a:lnTo>
                  <a:lnTo>
                    <a:pt x="520632" y="3019668"/>
                  </a:lnTo>
                  <a:lnTo>
                    <a:pt x="0" y="3921430"/>
                  </a:lnTo>
                  <a:lnTo>
                    <a:pt x="716181" y="5159288"/>
                  </a:lnTo>
                  <a:close/>
                </a:path>
                <a:path w="4592955" h="5159375">
                  <a:moveTo>
                    <a:pt x="1828049" y="747116"/>
                  </a:moveTo>
                  <a:lnTo>
                    <a:pt x="1832141" y="747116"/>
                  </a:lnTo>
                  <a:lnTo>
                    <a:pt x="1829150" y="745207"/>
                  </a:lnTo>
                  <a:lnTo>
                    <a:pt x="1828049" y="747116"/>
                  </a:lnTo>
                  <a:close/>
                </a:path>
              </a:pathLst>
            </a:custGeom>
            <a:solidFill>
              <a:srgbClr val="99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3587162" y="0"/>
            <a:ext cx="4700905" cy="5126990"/>
            <a:chOff x="13587162" y="0"/>
            <a:chExt cx="4700905" cy="5126990"/>
          </a:xfrm>
        </p:grpSpPr>
        <p:sp>
          <p:nvSpPr>
            <p:cNvPr id="8" name="object 8"/>
            <p:cNvSpPr/>
            <p:nvPr/>
          </p:nvSpPr>
          <p:spPr>
            <a:xfrm>
              <a:off x="16650040" y="0"/>
              <a:ext cx="1638300" cy="4045585"/>
            </a:xfrm>
            <a:custGeom>
              <a:avLst/>
              <a:gdLst/>
              <a:ahLst/>
              <a:cxnLst/>
              <a:rect l="l" t="t" r="r" b="b"/>
              <a:pathLst>
                <a:path w="1638300" h="4045585">
                  <a:moveTo>
                    <a:pt x="695242" y="0"/>
                  </a:moveTo>
                  <a:lnTo>
                    <a:pt x="1637954" y="0"/>
                  </a:lnTo>
                  <a:lnTo>
                    <a:pt x="1637954" y="4045142"/>
                  </a:lnTo>
                  <a:lnTo>
                    <a:pt x="764579" y="2533617"/>
                  </a:lnTo>
                  <a:lnTo>
                    <a:pt x="763468" y="2533617"/>
                  </a:lnTo>
                  <a:lnTo>
                    <a:pt x="481455" y="2043681"/>
                  </a:lnTo>
                  <a:lnTo>
                    <a:pt x="481683" y="2043567"/>
                  </a:lnTo>
                  <a:lnTo>
                    <a:pt x="0" y="1206240"/>
                  </a:lnTo>
                  <a:lnTo>
                    <a:pt x="695242" y="0"/>
                  </a:lnTo>
                  <a:close/>
                </a:path>
              </a:pathLst>
            </a:custGeom>
            <a:solidFill>
              <a:srgbClr val="99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587162" y="0"/>
              <a:ext cx="4592955" cy="5126990"/>
            </a:xfrm>
            <a:custGeom>
              <a:avLst/>
              <a:gdLst/>
              <a:ahLst/>
              <a:cxnLst/>
              <a:rect l="l" t="t" r="r" b="b"/>
              <a:pathLst>
                <a:path w="4592955" h="5126990">
                  <a:moveTo>
                    <a:pt x="697888" y="0"/>
                  </a:moveTo>
                  <a:lnTo>
                    <a:pt x="2364858" y="0"/>
                  </a:lnTo>
                  <a:lnTo>
                    <a:pt x="3062877" y="1206240"/>
                  </a:lnTo>
                  <a:lnTo>
                    <a:pt x="3060540" y="1210143"/>
                  </a:lnTo>
                  <a:lnTo>
                    <a:pt x="3825918" y="2533617"/>
                  </a:lnTo>
                  <a:lnTo>
                    <a:pt x="3826345" y="2533617"/>
                  </a:lnTo>
                  <a:lnTo>
                    <a:pt x="4592862" y="3858230"/>
                  </a:lnTo>
                  <a:lnTo>
                    <a:pt x="3858714" y="5126918"/>
                  </a:lnTo>
                  <a:lnTo>
                    <a:pt x="2263994" y="5126918"/>
                  </a:lnTo>
                  <a:lnTo>
                    <a:pt x="1832141" y="4380555"/>
                  </a:lnTo>
                  <a:lnTo>
                    <a:pt x="1828049" y="4380555"/>
                  </a:lnTo>
                  <a:lnTo>
                    <a:pt x="518523" y="2109228"/>
                  </a:lnTo>
                  <a:lnTo>
                    <a:pt x="520632" y="2108003"/>
                  </a:lnTo>
                  <a:lnTo>
                    <a:pt x="0" y="1206240"/>
                  </a:lnTo>
                  <a:lnTo>
                    <a:pt x="697888" y="0"/>
                  </a:lnTo>
                  <a:close/>
                </a:path>
                <a:path w="4592955" h="5126990">
                  <a:moveTo>
                    <a:pt x="1828049" y="4380555"/>
                  </a:moveTo>
                  <a:lnTo>
                    <a:pt x="1832141" y="4380555"/>
                  </a:lnTo>
                  <a:lnTo>
                    <a:pt x="1829150" y="4382463"/>
                  </a:lnTo>
                  <a:lnTo>
                    <a:pt x="1828049" y="4380555"/>
                  </a:lnTo>
                  <a:close/>
                </a:path>
              </a:pathLst>
            </a:custGeom>
            <a:solidFill>
              <a:srgbClr val="8AC2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14258726" y="8199942"/>
            <a:ext cx="3581399" cy="7048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016000" y="2112405"/>
            <a:ext cx="7291705" cy="2540000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12700" marR="5080">
              <a:lnSpc>
                <a:spcPts val="9000"/>
              </a:lnSpc>
              <a:spcBef>
                <a:spcPts val="1900"/>
              </a:spcBef>
            </a:pPr>
            <a:r>
              <a:rPr sz="9000" b="1" spc="-375" dirty="0">
                <a:latin typeface="Trebuchet MS"/>
                <a:cs typeface="Trebuchet MS"/>
              </a:rPr>
              <a:t>JORNADA </a:t>
            </a:r>
            <a:r>
              <a:rPr sz="9000" b="1" spc="35" dirty="0">
                <a:latin typeface="Trebuchet MS"/>
                <a:cs typeface="Trebuchet MS"/>
              </a:rPr>
              <a:t>8</a:t>
            </a:r>
            <a:r>
              <a:rPr sz="9000" b="1" spc="-1025" dirty="0">
                <a:latin typeface="Trebuchet MS"/>
                <a:cs typeface="Trebuchet MS"/>
              </a:rPr>
              <a:t> </a:t>
            </a:r>
            <a:r>
              <a:rPr sz="9000" b="1" spc="-155" dirty="0">
                <a:latin typeface="Trebuchet MS"/>
                <a:cs typeface="Trebuchet MS"/>
              </a:rPr>
              <a:t>DE  </a:t>
            </a:r>
            <a:r>
              <a:rPr sz="9000" b="1" spc="-15" dirty="0">
                <a:latin typeface="Trebuchet MS"/>
                <a:cs typeface="Trebuchet MS"/>
              </a:rPr>
              <a:t>MARZO</a:t>
            </a:r>
            <a:endParaRPr sz="90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3855" y="5244996"/>
            <a:ext cx="532066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70" dirty="0">
                <a:solidFill>
                  <a:srgbClr val="FFFFFF"/>
                </a:solidFill>
                <a:latin typeface="Trebuchet MS"/>
                <a:cs typeface="Trebuchet MS"/>
              </a:rPr>
              <a:t>DÍA </a:t>
            </a:r>
            <a:r>
              <a:rPr sz="2700" spc="60" dirty="0">
                <a:solidFill>
                  <a:srgbClr val="FFFFFF"/>
                </a:solidFill>
                <a:latin typeface="Trebuchet MS"/>
                <a:cs typeface="Trebuchet MS"/>
              </a:rPr>
              <a:t>INTERNACIONAL DE </a:t>
            </a:r>
            <a:r>
              <a:rPr sz="2700" spc="15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2700" spc="-3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s-AR" sz="2700" spc="-37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700" spc="5" dirty="0" smtClean="0">
                <a:solidFill>
                  <a:srgbClr val="FFFFFF"/>
                </a:solidFill>
                <a:latin typeface="Trebuchet MS"/>
                <a:cs typeface="Trebuchet MS"/>
              </a:rPr>
              <a:t>MUJER</a:t>
            </a:r>
            <a:endParaRPr sz="2700" dirty="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5319"/>
            <a:ext cx="8040370" cy="1702435"/>
          </a:xfrm>
          <a:custGeom>
            <a:avLst/>
            <a:gdLst/>
            <a:ahLst/>
            <a:cxnLst/>
            <a:rect l="l" t="t" r="r" b="b"/>
            <a:pathLst>
              <a:path w="8040370" h="1702435">
                <a:moveTo>
                  <a:pt x="0" y="0"/>
                </a:moveTo>
                <a:lnTo>
                  <a:pt x="7549073" y="0"/>
                </a:lnTo>
                <a:lnTo>
                  <a:pt x="8040349" y="850982"/>
                </a:lnTo>
                <a:lnTo>
                  <a:pt x="7549073" y="1701966"/>
                </a:lnTo>
                <a:lnTo>
                  <a:pt x="0" y="1701966"/>
                </a:lnTo>
                <a:lnTo>
                  <a:pt x="0" y="0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0433" y="9532832"/>
            <a:ext cx="18058130" cy="754380"/>
          </a:xfrm>
          <a:custGeom>
            <a:avLst/>
            <a:gdLst/>
            <a:ahLst/>
            <a:cxnLst/>
            <a:rect l="l" t="t" r="r" b="b"/>
            <a:pathLst>
              <a:path w="18058130" h="754379">
                <a:moveTo>
                  <a:pt x="434557" y="0"/>
                </a:moveTo>
                <a:lnTo>
                  <a:pt x="17622220" y="0"/>
                </a:lnTo>
                <a:lnTo>
                  <a:pt x="18057505" y="754044"/>
                </a:lnTo>
                <a:lnTo>
                  <a:pt x="0" y="754166"/>
                </a:lnTo>
                <a:lnTo>
                  <a:pt x="0" y="752747"/>
                </a:lnTo>
                <a:lnTo>
                  <a:pt x="434557" y="0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7038" y="912657"/>
            <a:ext cx="7332345" cy="1682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8800"/>
              </a:lnSpc>
              <a:spcBef>
                <a:spcPts val="90"/>
              </a:spcBef>
            </a:pPr>
            <a:r>
              <a:rPr sz="5000" b="1" spc="-75" dirty="0">
                <a:latin typeface="Trebuchet MS"/>
                <a:cs typeface="Trebuchet MS"/>
              </a:rPr>
              <a:t>Perspectiva </a:t>
            </a:r>
            <a:r>
              <a:rPr sz="5000" b="1" spc="-30" dirty="0">
                <a:latin typeface="Trebuchet MS"/>
                <a:cs typeface="Trebuchet MS"/>
              </a:rPr>
              <a:t>de </a:t>
            </a:r>
            <a:r>
              <a:rPr sz="5000" b="1" spc="-120" dirty="0">
                <a:latin typeface="Trebuchet MS"/>
                <a:cs typeface="Trebuchet MS"/>
              </a:rPr>
              <a:t>Género</a:t>
            </a:r>
            <a:r>
              <a:rPr sz="5000" b="1" spc="-1100" dirty="0">
                <a:latin typeface="Trebuchet MS"/>
                <a:cs typeface="Trebuchet MS"/>
              </a:rPr>
              <a:t> </a:t>
            </a:r>
            <a:r>
              <a:rPr sz="5000" b="1" spc="-105" dirty="0">
                <a:latin typeface="Trebuchet MS"/>
                <a:cs typeface="Trebuchet MS"/>
              </a:rPr>
              <a:t>en  </a:t>
            </a:r>
            <a:r>
              <a:rPr sz="5000" b="1" spc="-45" dirty="0">
                <a:latin typeface="Trebuchet MS"/>
                <a:cs typeface="Trebuchet MS"/>
              </a:rPr>
              <a:t>Números </a:t>
            </a:r>
            <a:r>
              <a:rPr sz="5000" b="1" spc="-30" dirty="0">
                <a:latin typeface="Trebuchet MS"/>
                <a:cs typeface="Trebuchet MS"/>
              </a:rPr>
              <a:t>de</a:t>
            </a:r>
            <a:r>
              <a:rPr sz="5000" b="1" spc="-735" dirty="0">
                <a:latin typeface="Trebuchet MS"/>
                <a:cs typeface="Trebuchet MS"/>
              </a:rPr>
              <a:t> </a:t>
            </a:r>
            <a:r>
              <a:rPr sz="5000" b="1" spc="-60" dirty="0">
                <a:latin typeface="Trebuchet MS"/>
                <a:cs typeface="Trebuchet MS"/>
              </a:rPr>
              <a:t>Gestión</a:t>
            </a:r>
            <a:endParaRPr sz="5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49201" y="4903896"/>
            <a:ext cx="1986914" cy="3375660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R="32384" algn="ctr">
              <a:lnSpc>
                <a:spcPct val="100000"/>
              </a:lnSpc>
              <a:spcBef>
                <a:spcPts val="2265"/>
              </a:spcBef>
            </a:pPr>
            <a:r>
              <a:rPr sz="5000" b="1" spc="210" dirty="0">
                <a:solidFill>
                  <a:srgbClr val="1736B1"/>
                </a:solidFill>
                <a:latin typeface="Trebuchet MS"/>
                <a:cs typeface="Trebuchet MS"/>
              </a:rPr>
              <a:t>80%</a:t>
            </a:r>
            <a:endParaRPr sz="5000">
              <a:latin typeface="Trebuchet MS"/>
              <a:cs typeface="Trebuchet MS"/>
            </a:endParaRPr>
          </a:p>
          <a:p>
            <a:pPr marL="215900" marR="208279" algn="ctr">
              <a:lnSpc>
                <a:spcPct val="106500"/>
              </a:lnSpc>
              <a:spcBef>
                <a:spcPts val="960"/>
              </a:spcBef>
            </a:pPr>
            <a:r>
              <a:rPr sz="2700" spc="45" dirty="0">
                <a:latin typeface="Trebuchet MS"/>
                <a:cs typeface="Trebuchet MS"/>
              </a:rPr>
              <a:t>de   </a:t>
            </a:r>
            <a:r>
              <a:rPr sz="2700" spc="110" dirty="0">
                <a:latin typeface="Trebuchet MS"/>
                <a:cs typeface="Trebuchet MS"/>
              </a:rPr>
              <a:t>p</a:t>
            </a:r>
            <a:r>
              <a:rPr sz="2700" spc="5" dirty="0">
                <a:latin typeface="Trebuchet MS"/>
                <a:cs typeface="Trebuchet MS"/>
              </a:rPr>
              <a:t>r</a:t>
            </a:r>
            <a:r>
              <a:rPr sz="2700" spc="140" dirty="0">
                <a:latin typeface="Trebuchet MS"/>
                <a:cs typeface="Trebuchet MS"/>
              </a:rPr>
              <a:t>o</a:t>
            </a:r>
            <a:r>
              <a:rPr sz="2700" spc="-20" dirty="0">
                <a:latin typeface="Trebuchet MS"/>
                <a:cs typeface="Trebuchet MS"/>
              </a:rPr>
              <a:t>y</a:t>
            </a:r>
            <a:r>
              <a:rPr sz="2700" spc="20" dirty="0">
                <a:latin typeface="Trebuchet MS"/>
                <a:cs typeface="Trebuchet MS"/>
              </a:rPr>
              <a:t>e</a:t>
            </a:r>
            <a:r>
              <a:rPr sz="2700" spc="-25" dirty="0">
                <a:latin typeface="Trebuchet MS"/>
                <a:cs typeface="Trebuchet MS"/>
              </a:rPr>
              <a:t>c</a:t>
            </a:r>
            <a:r>
              <a:rPr sz="2700" spc="-100" dirty="0">
                <a:latin typeface="Trebuchet MS"/>
                <a:cs typeface="Trebuchet MS"/>
              </a:rPr>
              <a:t>t</a:t>
            </a:r>
            <a:r>
              <a:rPr sz="2700" spc="140" dirty="0">
                <a:latin typeface="Trebuchet MS"/>
                <a:cs typeface="Trebuchet MS"/>
              </a:rPr>
              <a:t>o</a:t>
            </a:r>
            <a:r>
              <a:rPr sz="2700" spc="130" dirty="0">
                <a:latin typeface="Trebuchet MS"/>
                <a:cs typeface="Trebuchet MS"/>
              </a:rPr>
              <a:t>s  </a:t>
            </a:r>
            <a:r>
              <a:rPr sz="2700" spc="25" dirty="0">
                <a:solidFill>
                  <a:srgbClr val="A066CB"/>
                </a:solidFill>
                <a:latin typeface="Trebuchet MS"/>
                <a:cs typeface="Trebuchet MS"/>
              </a:rPr>
              <a:t>PROTAAL</a:t>
            </a:r>
            <a:endParaRPr sz="27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10"/>
              </a:spcBef>
            </a:pPr>
            <a:r>
              <a:rPr sz="2700" spc="40" dirty="0">
                <a:latin typeface="Trebuchet MS"/>
                <a:cs typeface="Trebuchet MS"/>
              </a:rPr>
              <a:t>benefician</a:t>
            </a:r>
            <a:r>
              <a:rPr sz="2700" spc="-30" dirty="0">
                <a:latin typeface="Trebuchet MS"/>
                <a:cs typeface="Trebuchet MS"/>
              </a:rPr>
              <a:t> </a:t>
            </a:r>
            <a:r>
              <a:rPr sz="2700" spc="25" dirty="0">
                <a:latin typeface="Trebuchet MS"/>
                <a:cs typeface="Trebuchet MS"/>
              </a:rPr>
              <a:t>a</a:t>
            </a:r>
            <a:endParaRPr sz="27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10"/>
              </a:spcBef>
            </a:pPr>
            <a:r>
              <a:rPr sz="2700" spc="40" dirty="0">
                <a:latin typeface="Trebuchet MS"/>
                <a:cs typeface="Trebuchet MS"/>
              </a:rPr>
              <a:t>MUJERES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32946" y="4885831"/>
            <a:ext cx="1928495" cy="2837815"/>
          </a:xfrm>
          <a:prstGeom prst="rect">
            <a:avLst/>
          </a:prstGeom>
        </p:spPr>
        <p:txBody>
          <a:bodyPr vert="horz" wrap="square" lIns="0" tIns="306070" rIns="0" bIns="0" rtlCol="0">
            <a:spAutoFit/>
          </a:bodyPr>
          <a:lstStyle/>
          <a:p>
            <a:pPr marR="27940" algn="ctr">
              <a:lnSpc>
                <a:spcPct val="100000"/>
              </a:lnSpc>
              <a:spcBef>
                <a:spcPts val="2410"/>
              </a:spcBef>
            </a:pPr>
            <a:r>
              <a:rPr sz="5000" b="1" spc="70" dirty="0">
                <a:solidFill>
                  <a:srgbClr val="1736B1"/>
                </a:solidFill>
                <a:latin typeface="Trebuchet MS"/>
                <a:cs typeface="Trebuchet MS"/>
              </a:rPr>
              <a:t>42%</a:t>
            </a:r>
            <a:endParaRPr sz="5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155"/>
              </a:spcBef>
            </a:pPr>
            <a:r>
              <a:rPr sz="2500" spc="45" dirty="0">
                <a:latin typeface="Trebuchet MS"/>
                <a:cs typeface="Trebuchet MS"/>
              </a:rPr>
              <a:t>de</a:t>
            </a:r>
            <a:r>
              <a:rPr sz="2500" spc="-45" dirty="0">
                <a:latin typeface="Trebuchet MS"/>
                <a:cs typeface="Trebuchet MS"/>
              </a:rPr>
              <a:t> </a:t>
            </a:r>
            <a:r>
              <a:rPr sz="2500" spc="45" dirty="0">
                <a:latin typeface="Trebuchet MS"/>
                <a:cs typeface="Trebuchet MS"/>
              </a:rPr>
              <a:t>proyectos</a:t>
            </a:r>
            <a:endParaRPr sz="25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2500" spc="35" dirty="0">
                <a:solidFill>
                  <a:srgbClr val="A066CB"/>
                </a:solidFill>
                <a:latin typeface="Trebuchet MS"/>
                <a:cs typeface="Trebuchet MS"/>
              </a:rPr>
              <a:t>PRODECCA</a:t>
            </a:r>
            <a:endParaRPr sz="25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2500" spc="35" dirty="0">
                <a:latin typeface="Trebuchet MS"/>
                <a:cs typeface="Trebuchet MS"/>
              </a:rPr>
              <a:t>benefician</a:t>
            </a:r>
            <a:r>
              <a:rPr sz="2500" spc="-5" dirty="0">
                <a:latin typeface="Trebuchet MS"/>
                <a:cs typeface="Trebuchet MS"/>
              </a:rPr>
              <a:t> </a:t>
            </a:r>
            <a:r>
              <a:rPr sz="2500" spc="25" dirty="0">
                <a:latin typeface="Trebuchet MS"/>
                <a:cs typeface="Trebuchet MS"/>
              </a:rPr>
              <a:t>a</a:t>
            </a:r>
            <a:endParaRPr sz="25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2500" spc="35" dirty="0">
                <a:latin typeface="Trebuchet MS"/>
                <a:cs typeface="Trebuchet MS"/>
              </a:rPr>
              <a:t>MUJERES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2463" y="4866163"/>
            <a:ext cx="1997075" cy="3627754"/>
          </a:xfrm>
          <a:prstGeom prst="rect">
            <a:avLst/>
          </a:prstGeom>
        </p:spPr>
        <p:txBody>
          <a:bodyPr vert="horz" wrap="square" lIns="0" tIns="325755" rIns="0" bIns="0" rtlCol="0">
            <a:spAutoFit/>
          </a:bodyPr>
          <a:lstStyle/>
          <a:p>
            <a:pPr marL="36195" algn="ctr">
              <a:lnSpc>
                <a:spcPct val="100000"/>
              </a:lnSpc>
              <a:spcBef>
                <a:spcPts val="2565"/>
              </a:spcBef>
            </a:pPr>
            <a:r>
              <a:rPr sz="5000" b="1" spc="70" dirty="0">
                <a:solidFill>
                  <a:srgbClr val="1736B1"/>
                </a:solidFill>
                <a:latin typeface="Trebuchet MS"/>
                <a:cs typeface="Trebuchet MS"/>
              </a:rPr>
              <a:t>63%</a:t>
            </a:r>
            <a:endParaRPr sz="5000">
              <a:latin typeface="Trebuchet MS"/>
              <a:cs typeface="Trebuchet MS"/>
            </a:endParaRPr>
          </a:p>
          <a:p>
            <a:pPr marL="12700" marR="5080" indent="36195" algn="ctr">
              <a:lnSpc>
                <a:spcPct val="107100"/>
              </a:lnSpc>
              <a:spcBef>
                <a:spcPts val="1000"/>
              </a:spcBef>
            </a:pPr>
            <a:r>
              <a:rPr sz="2450" spc="45" dirty="0">
                <a:latin typeface="Trebuchet MS"/>
                <a:cs typeface="Trebuchet MS"/>
              </a:rPr>
              <a:t>de      </a:t>
            </a:r>
            <a:r>
              <a:rPr sz="2450" spc="35" dirty="0">
                <a:latin typeface="Trebuchet MS"/>
                <a:cs typeface="Trebuchet MS"/>
              </a:rPr>
              <a:t>participantes  MUJERES </a:t>
            </a:r>
            <a:r>
              <a:rPr sz="2450" spc="55" dirty="0">
                <a:latin typeface="Trebuchet MS"/>
                <a:cs typeface="Trebuchet MS"/>
              </a:rPr>
              <a:t>en  </a:t>
            </a:r>
            <a:r>
              <a:rPr sz="2450" spc="-5" dirty="0">
                <a:latin typeface="Trebuchet MS"/>
                <a:cs typeface="Trebuchet MS"/>
              </a:rPr>
              <a:t>el</a:t>
            </a:r>
            <a:r>
              <a:rPr sz="2450" spc="-30" dirty="0">
                <a:latin typeface="Trebuchet MS"/>
                <a:cs typeface="Trebuchet MS"/>
              </a:rPr>
              <a:t> </a:t>
            </a:r>
            <a:r>
              <a:rPr sz="2450" spc="60" dirty="0">
                <a:solidFill>
                  <a:srgbClr val="A066CB"/>
                </a:solidFill>
                <a:latin typeface="Trebuchet MS"/>
                <a:cs typeface="Trebuchet MS"/>
              </a:rPr>
              <a:t>PROGRAMA  </a:t>
            </a:r>
            <a:r>
              <a:rPr sz="2450" spc="45" dirty="0">
                <a:solidFill>
                  <a:srgbClr val="A066CB"/>
                </a:solidFill>
                <a:latin typeface="Trebuchet MS"/>
                <a:cs typeface="Trebuchet MS"/>
              </a:rPr>
              <a:t>TUCUMÁN  </a:t>
            </a:r>
            <a:r>
              <a:rPr sz="2450" spc="-40" dirty="0">
                <a:solidFill>
                  <a:srgbClr val="A066CB"/>
                </a:solidFill>
                <a:latin typeface="Trebuchet MS"/>
                <a:cs typeface="Trebuchet MS"/>
              </a:rPr>
              <a:t>CAPACITA.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67681" y="4885366"/>
            <a:ext cx="2423795" cy="3931285"/>
          </a:xfrm>
          <a:prstGeom prst="rect">
            <a:avLst/>
          </a:prstGeom>
        </p:spPr>
        <p:txBody>
          <a:bodyPr vert="horz" wrap="square" lIns="0" tIns="306705" rIns="0" bIns="0" rtlCol="0">
            <a:spAutoFit/>
          </a:bodyPr>
          <a:lstStyle/>
          <a:p>
            <a:pPr marL="683895">
              <a:lnSpc>
                <a:spcPct val="100000"/>
              </a:lnSpc>
              <a:spcBef>
                <a:spcPts val="2415"/>
              </a:spcBef>
            </a:pPr>
            <a:r>
              <a:rPr sz="5000" b="1" spc="90" dirty="0">
                <a:solidFill>
                  <a:srgbClr val="1736B1"/>
                </a:solidFill>
                <a:latin typeface="Trebuchet MS"/>
                <a:cs typeface="Trebuchet MS"/>
              </a:rPr>
              <a:t>56%</a:t>
            </a:r>
            <a:endParaRPr sz="5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110"/>
              </a:spcBef>
              <a:tabLst>
                <a:tab pos="535305" algn="l"/>
              </a:tabLst>
            </a:pPr>
            <a:r>
              <a:rPr sz="2400" spc="40" dirty="0">
                <a:latin typeface="Trebuchet MS"/>
                <a:cs typeface="Trebuchet MS"/>
              </a:rPr>
              <a:t>de	</a:t>
            </a:r>
            <a:r>
              <a:rPr sz="2400" spc="35" dirty="0">
                <a:latin typeface="Trebuchet MS"/>
                <a:cs typeface="Trebuchet MS"/>
              </a:rPr>
              <a:t>MUJERES</a:t>
            </a:r>
            <a:endParaRPr sz="2400">
              <a:latin typeface="Trebuchet MS"/>
              <a:cs typeface="Trebuchet MS"/>
            </a:endParaRPr>
          </a:p>
          <a:p>
            <a:pPr marL="12700" marR="5080" algn="ctr">
              <a:lnSpc>
                <a:spcPct val="106800"/>
              </a:lnSpc>
            </a:pPr>
            <a:r>
              <a:rPr sz="2400" spc="50" dirty="0">
                <a:latin typeface="Trebuchet MS"/>
                <a:cs typeface="Trebuchet MS"/>
              </a:rPr>
              <a:t>beneficiadas </a:t>
            </a:r>
            <a:r>
              <a:rPr sz="2400" spc="55" dirty="0">
                <a:latin typeface="Trebuchet MS"/>
                <a:cs typeface="Trebuchet MS"/>
              </a:rPr>
              <a:t>en  </a:t>
            </a:r>
            <a:r>
              <a:rPr sz="2400" spc="-5" dirty="0">
                <a:latin typeface="Trebuchet MS"/>
                <a:cs typeface="Trebuchet MS"/>
              </a:rPr>
              <a:t>el </a:t>
            </a:r>
            <a:r>
              <a:rPr sz="2400" spc="60" dirty="0">
                <a:solidFill>
                  <a:srgbClr val="A066CB"/>
                </a:solidFill>
                <a:latin typeface="Trebuchet MS"/>
                <a:cs typeface="Trebuchet MS"/>
              </a:rPr>
              <a:t>PROGRAMA  </a:t>
            </a:r>
            <a:r>
              <a:rPr sz="2400" spc="30" dirty="0">
                <a:solidFill>
                  <a:srgbClr val="A066CB"/>
                </a:solidFill>
                <a:latin typeface="Trebuchet MS"/>
                <a:cs typeface="Trebuchet MS"/>
              </a:rPr>
              <a:t>ACCIÓN </a:t>
            </a:r>
            <a:r>
              <a:rPr sz="2400" spc="55" dirty="0">
                <a:solidFill>
                  <a:srgbClr val="A066CB"/>
                </a:solidFill>
                <a:latin typeface="Trebuchet MS"/>
                <a:cs typeface="Trebuchet MS"/>
              </a:rPr>
              <a:t>DE  </a:t>
            </a:r>
            <a:r>
              <a:rPr sz="2400" spc="40" dirty="0">
                <a:solidFill>
                  <a:srgbClr val="A066CB"/>
                </a:solidFill>
                <a:latin typeface="Trebuchet MS"/>
                <a:cs typeface="Trebuchet MS"/>
              </a:rPr>
              <a:t>E</a:t>
            </a:r>
            <a:r>
              <a:rPr sz="2400" spc="150" dirty="0">
                <a:solidFill>
                  <a:srgbClr val="A066CB"/>
                </a:solidFill>
                <a:latin typeface="Trebuchet MS"/>
                <a:cs typeface="Trebuchet MS"/>
              </a:rPr>
              <a:t>N</a:t>
            </a:r>
            <a:r>
              <a:rPr sz="2400" spc="-110" dirty="0">
                <a:solidFill>
                  <a:srgbClr val="A066CB"/>
                </a:solidFill>
                <a:latin typeface="Trebuchet MS"/>
                <a:cs typeface="Trebuchet MS"/>
              </a:rPr>
              <a:t>T</a:t>
            </a:r>
            <a:r>
              <a:rPr sz="2400" spc="100" dirty="0">
                <a:solidFill>
                  <a:srgbClr val="A066CB"/>
                </a:solidFill>
                <a:latin typeface="Trebuchet MS"/>
                <a:cs typeface="Trebuchet MS"/>
              </a:rPr>
              <a:t>R</a:t>
            </a:r>
            <a:r>
              <a:rPr sz="2400" spc="40" dirty="0">
                <a:solidFill>
                  <a:srgbClr val="A066CB"/>
                </a:solidFill>
                <a:latin typeface="Trebuchet MS"/>
                <a:cs typeface="Trebuchet MS"/>
              </a:rPr>
              <a:t>E</a:t>
            </a:r>
            <a:r>
              <a:rPr sz="2400" spc="150" dirty="0">
                <a:solidFill>
                  <a:srgbClr val="A066CB"/>
                </a:solidFill>
                <a:latin typeface="Trebuchet MS"/>
                <a:cs typeface="Trebuchet MS"/>
              </a:rPr>
              <a:t>N</a:t>
            </a:r>
            <a:r>
              <a:rPr sz="2400" dirty="0">
                <a:solidFill>
                  <a:srgbClr val="A066CB"/>
                </a:solidFill>
                <a:latin typeface="Trebuchet MS"/>
                <a:cs typeface="Trebuchet MS"/>
              </a:rPr>
              <a:t>A</a:t>
            </a:r>
            <a:r>
              <a:rPr sz="2400" spc="204" dirty="0">
                <a:solidFill>
                  <a:srgbClr val="A066CB"/>
                </a:solidFill>
                <a:latin typeface="Trebuchet MS"/>
                <a:cs typeface="Trebuchet MS"/>
              </a:rPr>
              <a:t>M</a:t>
            </a:r>
            <a:r>
              <a:rPr sz="2400" spc="85" dirty="0">
                <a:solidFill>
                  <a:srgbClr val="A066CB"/>
                </a:solidFill>
                <a:latin typeface="Trebuchet MS"/>
                <a:cs typeface="Trebuchet MS"/>
              </a:rPr>
              <a:t>I</a:t>
            </a:r>
            <a:r>
              <a:rPr sz="2400" spc="40" dirty="0">
                <a:solidFill>
                  <a:srgbClr val="A066CB"/>
                </a:solidFill>
                <a:latin typeface="Trebuchet MS"/>
                <a:cs typeface="Trebuchet MS"/>
              </a:rPr>
              <a:t>E</a:t>
            </a:r>
            <a:r>
              <a:rPr sz="2400" spc="150" dirty="0">
                <a:solidFill>
                  <a:srgbClr val="A066CB"/>
                </a:solidFill>
                <a:latin typeface="Trebuchet MS"/>
                <a:cs typeface="Trebuchet MS"/>
              </a:rPr>
              <a:t>N</a:t>
            </a:r>
            <a:r>
              <a:rPr sz="2400" spc="-110" dirty="0">
                <a:solidFill>
                  <a:srgbClr val="A066CB"/>
                </a:solidFill>
                <a:latin typeface="Trebuchet MS"/>
                <a:cs typeface="Trebuchet MS"/>
              </a:rPr>
              <a:t>T</a:t>
            </a:r>
            <a:r>
              <a:rPr sz="2400" spc="25" dirty="0">
                <a:solidFill>
                  <a:srgbClr val="A066CB"/>
                </a:solidFill>
                <a:latin typeface="Trebuchet MS"/>
                <a:cs typeface="Trebuchet MS"/>
              </a:rPr>
              <a:t>O  </a:t>
            </a:r>
            <a:r>
              <a:rPr sz="2400" spc="40" dirty="0">
                <a:solidFill>
                  <a:srgbClr val="A066CB"/>
                </a:solidFill>
                <a:latin typeface="Trebuchet MS"/>
                <a:cs typeface="Trebuchet MS"/>
              </a:rPr>
              <a:t>PARA </a:t>
            </a:r>
            <a:r>
              <a:rPr sz="2400" spc="10" dirty="0">
                <a:solidFill>
                  <a:srgbClr val="A066CB"/>
                </a:solidFill>
                <a:latin typeface="Trebuchet MS"/>
                <a:cs typeface="Trebuchet MS"/>
              </a:rPr>
              <a:t>EL  </a:t>
            </a:r>
            <a:r>
              <a:rPr sz="2400" spc="-30" dirty="0">
                <a:solidFill>
                  <a:srgbClr val="A066CB"/>
                </a:solidFill>
                <a:latin typeface="Trebuchet MS"/>
                <a:cs typeface="Trebuchet MS"/>
              </a:rPr>
              <a:t>TRABAJO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31961" y="4866163"/>
            <a:ext cx="1961514" cy="4027804"/>
          </a:xfrm>
          <a:prstGeom prst="rect">
            <a:avLst/>
          </a:prstGeom>
        </p:spPr>
        <p:txBody>
          <a:bodyPr vert="horz" wrap="square" lIns="0" tIns="325755" rIns="0" bIns="0" rtlCol="0">
            <a:spAutoFit/>
          </a:bodyPr>
          <a:lstStyle/>
          <a:p>
            <a:pPr marL="424815">
              <a:lnSpc>
                <a:spcPct val="100000"/>
              </a:lnSpc>
              <a:spcBef>
                <a:spcPts val="2565"/>
              </a:spcBef>
            </a:pPr>
            <a:r>
              <a:rPr sz="5000" b="1" spc="105" dirty="0">
                <a:solidFill>
                  <a:srgbClr val="1736B1"/>
                </a:solidFill>
                <a:latin typeface="Trebuchet MS"/>
                <a:cs typeface="Trebuchet MS"/>
              </a:rPr>
              <a:t>20%</a:t>
            </a:r>
            <a:endParaRPr sz="5000">
              <a:latin typeface="Trebuchet MS"/>
              <a:cs typeface="Trebuchet MS"/>
            </a:endParaRPr>
          </a:p>
          <a:p>
            <a:pPr marL="12700" marR="5080" indent="-635" algn="ctr">
              <a:lnSpc>
                <a:spcPct val="107100"/>
              </a:lnSpc>
              <a:spcBef>
                <a:spcPts val="1000"/>
              </a:spcBef>
            </a:pP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95" dirty="0">
                <a:latin typeface="Trebuchet MS"/>
                <a:cs typeface="Trebuchet MS"/>
              </a:rPr>
              <a:t>los  </a:t>
            </a:r>
            <a:r>
              <a:rPr sz="2450" spc="40" dirty="0">
                <a:latin typeface="Trebuchet MS"/>
                <a:cs typeface="Trebuchet MS"/>
              </a:rPr>
              <a:t>beneficiarios  </a:t>
            </a: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95" dirty="0">
                <a:latin typeface="Trebuchet MS"/>
                <a:cs typeface="Trebuchet MS"/>
              </a:rPr>
              <a:t>los</a:t>
            </a:r>
            <a:r>
              <a:rPr sz="2450" spc="-40" dirty="0">
                <a:latin typeface="Trebuchet MS"/>
                <a:cs typeface="Trebuchet MS"/>
              </a:rPr>
              <a:t> </a:t>
            </a:r>
            <a:r>
              <a:rPr sz="2450" spc="80" dirty="0">
                <a:latin typeface="Trebuchet MS"/>
                <a:cs typeface="Trebuchet MS"/>
              </a:rPr>
              <a:t>planes  </a:t>
            </a: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20" dirty="0">
                <a:latin typeface="Trebuchet MS"/>
                <a:cs typeface="Trebuchet MS"/>
              </a:rPr>
              <a:t>la </a:t>
            </a:r>
            <a:r>
              <a:rPr sz="2450" spc="5" dirty="0">
                <a:solidFill>
                  <a:srgbClr val="A066CB"/>
                </a:solidFill>
                <a:latin typeface="Trebuchet MS"/>
                <a:cs typeface="Trebuchet MS"/>
              </a:rPr>
              <a:t>LEY </a:t>
            </a:r>
            <a:r>
              <a:rPr sz="2450" spc="55" dirty="0">
                <a:solidFill>
                  <a:srgbClr val="A066CB"/>
                </a:solidFill>
                <a:latin typeface="Trebuchet MS"/>
                <a:cs typeface="Trebuchet MS"/>
              </a:rPr>
              <a:t>DE  </a:t>
            </a:r>
            <a:r>
              <a:rPr sz="2450" spc="110" dirty="0">
                <a:solidFill>
                  <a:srgbClr val="A066CB"/>
                </a:solidFill>
                <a:latin typeface="Trebuchet MS"/>
                <a:cs typeface="Trebuchet MS"/>
              </a:rPr>
              <a:t>BOSQUES</a:t>
            </a:r>
            <a:endParaRPr sz="24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9"/>
              </a:spcBef>
            </a:pPr>
            <a:r>
              <a:rPr sz="2450" spc="50" dirty="0">
                <a:latin typeface="Trebuchet MS"/>
                <a:cs typeface="Trebuchet MS"/>
              </a:rPr>
              <a:t>fueron</a:t>
            </a:r>
            <a:endParaRPr sz="24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9"/>
              </a:spcBef>
            </a:pPr>
            <a:r>
              <a:rPr sz="2450" spc="35" dirty="0">
                <a:latin typeface="Trebuchet MS"/>
                <a:cs typeface="Trebuchet MS"/>
              </a:rPr>
              <a:t>MUJERES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950361" y="4866163"/>
            <a:ext cx="2446020" cy="3227705"/>
          </a:xfrm>
          <a:prstGeom prst="rect">
            <a:avLst/>
          </a:prstGeom>
        </p:spPr>
        <p:txBody>
          <a:bodyPr vert="horz" wrap="square" lIns="0" tIns="325755" rIns="0" bIns="0" rtlCol="0">
            <a:spAutoFit/>
          </a:bodyPr>
          <a:lstStyle/>
          <a:p>
            <a:pPr marL="375285">
              <a:lnSpc>
                <a:spcPct val="100000"/>
              </a:lnSpc>
              <a:spcBef>
                <a:spcPts val="2565"/>
              </a:spcBef>
            </a:pPr>
            <a:r>
              <a:rPr sz="5000" b="1" spc="130" dirty="0">
                <a:solidFill>
                  <a:srgbClr val="1736B1"/>
                </a:solidFill>
                <a:latin typeface="Trebuchet MS"/>
                <a:cs typeface="Trebuchet MS"/>
              </a:rPr>
              <a:t>50%</a:t>
            </a:r>
            <a:endParaRPr sz="5000">
              <a:latin typeface="Trebuchet MS"/>
              <a:cs typeface="Trebuchet MS"/>
            </a:endParaRPr>
          </a:p>
          <a:p>
            <a:pPr marL="27305" marR="19685" indent="-635" algn="ctr">
              <a:lnSpc>
                <a:spcPct val="107100"/>
              </a:lnSpc>
              <a:spcBef>
                <a:spcPts val="1000"/>
              </a:spcBef>
            </a:pP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35" dirty="0">
                <a:latin typeface="Trebuchet MS"/>
                <a:cs typeface="Trebuchet MS"/>
              </a:rPr>
              <a:t>participantes  </a:t>
            </a: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95" dirty="0">
                <a:latin typeface="Trebuchet MS"/>
                <a:cs typeface="Trebuchet MS"/>
              </a:rPr>
              <a:t>los </a:t>
            </a:r>
            <a:r>
              <a:rPr sz="2450" spc="80" dirty="0">
                <a:latin typeface="Trebuchet MS"/>
                <a:cs typeface="Trebuchet MS"/>
              </a:rPr>
              <a:t>planes</a:t>
            </a:r>
            <a:r>
              <a:rPr sz="2450" spc="-95" dirty="0">
                <a:latin typeface="Trebuchet MS"/>
                <a:cs typeface="Trebuchet MS"/>
              </a:rPr>
              <a:t> </a:t>
            </a:r>
            <a:r>
              <a:rPr sz="2450" spc="45" dirty="0">
                <a:latin typeface="Trebuchet MS"/>
                <a:cs typeface="Trebuchet MS"/>
              </a:rPr>
              <a:t>de  </a:t>
            </a:r>
            <a:r>
              <a:rPr sz="2450" spc="20" dirty="0">
                <a:latin typeface="Trebuchet MS"/>
                <a:cs typeface="Trebuchet MS"/>
              </a:rPr>
              <a:t>la </a:t>
            </a:r>
            <a:r>
              <a:rPr sz="2450" spc="5" dirty="0">
                <a:solidFill>
                  <a:srgbClr val="A066CB"/>
                </a:solidFill>
                <a:latin typeface="Trebuchet MS"/>
                <a:cs typeface="Trebuchet MS"/>
              </a:rPr>
              <a:t>LEY</a:t>
            </a:r>
            <a:r>
              <a:rPr sz="2450" dirty="0">
                <a:solidFill>
                  <a:srgbClr val="A066CB"/>
                </a:solidFill>
                <a:latin typeface="Trebuchet MS"/>
                <a:cs typeface="Trebuchet MS"/>
              </a:rPr>
              <a:t> </a:t>
            </a:r>
            <a:r>
              <a:rPr sz="2450" spc="55" dirty="0">
                <a:solidFill>
                  <a:srgbClr val="A066CB"/>
                </a:solidFill>
                <a:latin typeface="Trebuchet MS"/>
                <a:cs typeface="Trebuchet MS"/>
              </a:rPr>
              <a:t>DE</a:t>
            </a:r>
            <a:endParaRPr sz="24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9"/>
              </a:spcBef>
            </a:pPr>
            <a:r>
              <a:rPr sz="2450" spc="110" dirty="0">
                <a:solidFill>
                  <a:srgbClr val="A066CB"/>
                </a:solidFill>
                <a:latin typeface="Trebuchet MS"/>
                <a:cs typeface="Trebuchet MS"/>
              </a:rPr>
              <a:t>BOSQUES</a:t>
            </a:r>
            <a:r>
              <a:rPr sz="2450" spc="-20" dirty="0">
                <a:solidFill>
                  <a:srgbClr val="A066CB"/>
                </a:solidFill>
                <a:latin typeface="Trebuchet MS"/>
                <a:cs typeface="Trebuchet MS"/>
              </a:rPr>
              <a:t> </a:t>
            </a:r>
            <a:r>
              <a:rPr sz="2450" spc="50" dirty="0">
                <a:latin typeface="Trebuchet MS"/>
                <a:cs typeface="Trebuchet MS"/>
              </a:rPr>
              <a:t>fueron</a:t>
            </a:r>
            <a:endParaRPr sz="24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9"/>
              </a:spcBef>
            </a:pPr>
            <a:r>
              <a:rPr sz="2450" spc="35" dirty="0">
                <a:latin typeface="Trebuchet MS"/>
                <a:cs typeface="Trebuchet MS"/>
              </a:rPr>
              <a:t>MUJERES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22816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19" h="381000">
                <a:moveTo>
                  <a:pt x="329781" y="380817"/>
                </a:moveTo>
                <a:lnTo>
                  <a:pt x="109926" y="380817"/>
                </a:lnTo>
                <a:lnTo>
                  <a:pt x="0" y="190408"/>
                </a:lnTo>
                <a:lnTo>
                  <a:pt x="109926" y="0"/>
                </a:lnTo>
                <a:lnTo>
                  <a:pt x="329781" y="0"/>
                </a:lnTo>
                <a:lnTo>
                  <a:pt x="439350" y="189785"/>
                </a:lnTo>
                <a:lnTo>
                  <a:pt x="439350" y="191031"/>
                </a:lnTo>
                <a:lnTo>
                  <a:pt x="329781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77201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20" h="381000">
                <a:moveTo>
                  <a:pt x="329793" y="380817"/>
                </a:moveTo>
                <a:lnTo>
                  <a:pt x="109941" y="380817"/>
                </a:lnTo>
                <a:lnTo>
                  <a:pt x="0" y="190408"/>
                </a:lnTo>
                <a:lnTo>
                  <a:pt x="109941" y="0"/>
                </a:lnTo>
                <a:lnTo>
                  <a:pt x="329793" y="0"/>
                </a:lnTo>
                <a:lnTo>
                  <a:pt x="439350" y="189743"/>
                </a:lnTo>
                <a:lnTo>
                  <a:pt x="439350" y="191073"/>
                </a:lnTo>
                <a:lnTo>
                  <a:pt x="32979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9016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20" h="381000">
                <a:moveTo>
                  <a:pt x="329793" y="380817"/>
                </a:moveTo>
                <a:lnTo>
                  <a:pt x="109941" y="380817"/>
                </a:lnTo>
                <a:lnTo>
                  <a:pt x="0" y="190408"/>
                </a:lnTo>
                <a:lnTo>
                  <a:pt x="109941" y="0"/>
                </a:lnTo>
                <a:lnTo>
                  <a:pt x="329793" y="0"/>
                </a:lnTo>
                <a:lnTo>
                  <a:pt x="439350" y="189743"/>
                </a:lnTo>
                <a:lnTo>
                  <a:pt x="439350" y="191073"/>
                </a:lnTo>
                <a:lnTo>
                  <a:pt x="32979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20863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20" h="381000">
                <a:moveTo>
                  <a:pt x="329763" y="380817"/>
                </a:moveTo>
                <a:lnTo>
                  <a:pt x="109910" y="380817"/>
                </a:lnTo>
                <a:lnTo>
                  <a:pt x="0" y="190408"/>
                </a:lnTo>
                <a:lnTo>
                  <a:pt x="109910" y="0"/>
                </a:lnTo>
                <a:lnTo>
                  <a:pt x="329763" y="0"/>
                </a:lnTo>
                <a:lnTo>
                  <a:pt x="439350" y="189796"/>
                </a:lnTo>
                <a:lnTo>
                  <a:pt x="439350" y="191020"/>
                </a:lnTo>
                <a:lnTo>
                  <a:pt x="32976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92679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19" h="381000">
                <a:moveTo>
                  <a:pt x="329762" y="380817"/>
                </a:moveTo>
                <a:lnTo>
                  <a:pt x="109910" y="380817"/>
                </a:lnTo>
                <a:lnTo>
                  <a:pt x="0" y="190409"/>
                </a:lnTo>
                <a:lnTo>
                  <a:pt x="109910" y="0"/>
                </a:lnTo>
                <a:lnTo>
                  <a:pt x="329762" y="0"/>
                </a:lnTo>
                <a:lnTo>
                  <a:pt x="439350" y="189796"/>
                </a:lnTo>
                <a:lnTo>
                  <a:pt x="439350" y="191020"/>
                </a:lnTo>
                <a:lnTo>
                  <a:pt x="329762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720913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19" h="381000">
                <a:moveTo>
                  <a:pt x="329793" y="380817"/>
                </a:moveTo>
                <a:lnTo>
                  <a:pt x="109941" y="380817"/>
                </a:lnTo>
                <a:lnTo>
                  <a:pt x="0" y="190408"/>
                </a:lnTo>
                <a:lnTo>
                  <a:pt x="109941" y="0"/>
                </a:lnTo>
                <a:lnTo>
                  <a:pt x="329793" y="0"/>
                </a:lnTo>
                <a:lnTo>
                  <a:pt x="439350" y="189796"/>
                </a:lnTo>
                <a:lnTo>
                  <a:pt x="439350" y="191020"/>
                </a:lnTo>
                <a:lnTo>
                  <a:pt x="32979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3405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46521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51114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184230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991530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877501" y="217721"/>
            <a:ext cx="3143249" cy="619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4701296" y="7061087"/>
            <a:ext cx="3587115" cy="3226435"/>
            <a:chOff x="14701296" y="7061087"/>
            <a:chExt cx="3587115" cy="3226435"/>
          </a:xfrm>
        </p:grpSpPr>
        <p:sp>
          <p:nvSpPr>
            <p:cNvPr id="4" name="object 4"/>
            <p:cNvSpPr/>
            <p:nvPr/>
          </p:nvSpPr>
          <p:spPr>
            <a:xfrm>
              <a:off x="16660702" y="7061087"/>
              <a:ext cx="1627505" cy="2305685"/>
            </a:xfrm>
            <a:custGeom>
              <a:avLst/>
              <a:gdLst/>
              <a:ahLst/>
              <a:cxnLst/>
              <a:rect l="l" t="t" r="r" b="b"/>
              <a:pathLst>
                <a:path w="1627505" h="2305684">
                  <a:moveTo>
                    <a:pt x="1627297" y="1944129"/>
                  </a:moveTo>
                  <a:lnTo>
                    <a:pt x="1627297" y="359786"/>
                  </a:lnTo>
                  <a:lnTo>
                    <a:pt x="1004606" y="0"/>
                  </a:lnTo>
                  <a:lnTo>
                    <a:pt x="998375" y="0"/>
                  </a:lnTo>
                  <a:lnTo>
                    <a:pt x="0" y="575652"/>
                  </a:lnTo>
                  <a:lnTo>
                    <a:pt x="0" y="1728294"/>
                  </a:lnTo>
                  <a:lnTo>
                    <a:pt x="1001493" y="2305662"/>
                  </a:lnTo>
                  <a:lnTo>
                    <a:pt x="1627297" y="1944129"/>
                  </a:lnTo>
                  <a:close/>
                </a:path>
              </a:pathLst>
            </a:custGeom>
            <a:solidFill>
              <a:srgbClr val="A0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701296" y="8211929"/>
              <a:ext cx="3587115" cy="2075180"/>
            </a:xfrm>
            <a:custGeom>
              <a:avLst/>
              <a:gdLst/>
              <a:ahLst/>
              <a:cxnLst/>
              <a:rect l="l" t="t" r="r" b="b"/>
              <a:pathLst>
                <a:path w="3587115" h="2075179">
                  <a:moveTo>
                    <a:pt x="3586703" y="2075069"/>
                  </a:moveTo>
                  <a:lnTo>
                    <a:pt x="3586703" y="1515000"/>
                  </a:lnTo>
                  <a:lnTo>
                    <a:pt x="1632631" y="388546"/>
                  </a:lnTo>
                  <a:lnTo>
                    <a:pt x="959996" y="0"/>
                  </a:lnTo>
                  <a:lnTo>
                    <a:pt x="0" y="554676"/>
                  </a:lnTo>
                  <a:lnTo>
                    <a:pt x="0" y="1752872"/>
                  </a:lnTo>
                  <a:lnTo>
                    <a:pt x="557680" y="2075069"/>
                  </a:lnTo>
                  <a:lnTo>
                    <a:pt x="3586703" y="20750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3003550" cy="3247390"/>
            <a:chOff x="0" y="0"/>
            <a:chExt cx="3003550" cy="3247390"/>
          </a:xfrm>
        </p:grpSpPr>
        <p:sp>
          <p:nvSpPr>
            <p:cNvPr id="7" name="object 7"/>
            <p:cNvSpPr/>
            <p:nvPr/>
          </p:nvSpPr>
          <p:spPr>
            <a:xfrm>
              <a:off x="380270" y="0"/>
              <a:ext cx="2623820" cy="939800"/>
            </a:xfrm>
            <a:custGeom>
              <a:avLst/>
              <a:gdLst/>
              <a:ahLst/>
              <a:cxnLst/>
              <a:rect l="l" t="t" r="r" b="b"/>
              <a:pathLst>
                <a:path w="2623820" h="939800">
                  <a:moveTo>
                    <a:pt x="2623261" y="368429"/>
                  </a:moveTo>
                  <a:lnTo>
                    <a:pt x="2623261" y="0"/>
                  </a:lnTo>
                  <a:lnTo>
                    <a:pt x="0" y="0"/>
                  </a:lnTo>
                  <a:lnTo>
                    <a:pt x="629755" y="363335"/>
                  </a:lnTo>
                  <a:lnTo>
                    <a:pt x="629755" y="364172"/>
                  </a:lnTo>
                  <a:lnTo>
                    <a:pt x="999408" y="576630"/>
                  </a:lnTo>
                  <a:lnTo>
                    <a:pt x="999494" y="576459"/>
                  </a:lnTo>
                  <a:lnTo>
                    <a:pt x="1631249" y="939342"/>
                  </a:lnTo>
                  <a:lnTo>
                    <a:pt x="2623261" y="3684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3003550" cy="3247390"/>
            </a:xfrm>
            <a:custGeom>
              <a:avLst/>
              <a:gdLst/>
              <a:ahLst/>
              <a:cxnLst/>
              <a:rect l="l" t="t" r="r" b="b"/>
              <a:pathLst>
                <a:path w="3003550" h="3247390">
                  <a:moveTo>
                    <a:pt x="3003532" y="2673716"/>
                  </a:moveTo>
                  <a:lnTo>
                    <a:pt x="3003532" y="1512534"/>
                  </a:lnTo>
                  <a:lnTo>
                    <a:pt x="2011542" y="939354"/>
                  </a:lnTo>
                  <a:lnTo>
                    <a:pt x="2008576" y="941102"/>
                  </a:lnTo>
                  <a:lnTo>
                    <a:pt x="1010026" y="364494"/>
                  </a:lnTo>
                  <a:lnTo>
                    <a:pt x="1010026" y="364172"/>
                  </a:lnTo>
                  <a:lnTo>
                    <a:pt x="379760" y="0"/>
                  </a:lnTo>
                  <a:lnTo>
                    <a:pt x="0" y="0"/>
                  </a:lnTo>
                  <a:lnTo>
                    <a:pt x="0" y="2090375"/>
                  </a:lnTo>
                  <a:lnTo>
                    <a:pt x="1330224" y="2856165"/>
                  </a:lnTo>
                  <a:lnTo>
                    <a:pt x="1331148" y="2854577"/>
                  </a:lnTo>
                  <a:lnTo>
                    <a:pt x="2011499" y="3246790"/>
                  </a:lnTo>
                  <a:lnTo>
                    <a:pt x="3003532" y="2673716"/>
                  </a:lnTo>
                  <a:close/>
                </a:path>
              </a:pathLst>
            </a:custGeom>
            <a:solidFill>
              <a:srgbClr val="A0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3781631" y="4452270"/>
            <a:ext cx="4163060" cy="2602230"/>
            <a:chOff x="13781631" y="4452270"/>
            <a:chExt cx="4163060" cy="2602230"/>
          </a:xfrm>
        </p:grpSpPr>
        <p:sp>
          <p:nvSpPr>
            <p:cNvPr id="10" name="object 10"/>
            <p:cNvSpPr/>
            <p:nvPr/>
          </p:nvSpPr>
          <p:spPr>
            <a:xfrm>
              <a:off x="15840828" y="4681034"/>
              <a:ext cx="1741805" cy="1794510"/>
            </a:xfrm>
            <a:custGeom>
              <a:avLst/>
              <a:gdLst/>
              <a:ahLst/>
              <a:cxnLst/>
              <a:rect l="l" t="t" r="r" b="b"/>
              <a:pathLst>
                <a:path w="1741805" h="1794510">
                  <a:moveTo>
                    <a:pt x="0" y="1794479"/>
                  </a:moveTo>
                  <a:lnTo>
                    <a:pt x="7478" y="1001550"/>
                  </a:lnTo>
                  <a:lnTo>
                    <a:pt x="1741758" y="0"/>
                  </a:lnTo>
                  <a:lnTo>
                    <a:pt x="1741758" y="118856"/>
                  </a:lnTo>
                  <a:lnTo>
                    <a:pt x="0" y="1794479"/>
                  </a:lnTo>
                  <a:close/>
                </a:path>
              </a:pathLst>
            </a:custGeom>
            <a:solidFill>
              <a:srgbClr val="F0AB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5628094" y="4488205"/>
              <a:ext cx="2263775" cy="1987550"/>
            </a:xfrm>
            <a:custGeom>
              <a:avLst/>
              <a:gdLst/>
              <a:ahLst/>
              <a:cxnLst/>
              <a:rect l="l" t="t" r="r" b="b"/>
              <a:pathLst>
                <a:path w="2263775" h="1987550">
                  <a:moveTo>
                    <a:pt x="212733" y="1987308"/>
                  </a:moveTo>
                  <a:lnTo>
                    <a:pt x="0" y="1062225"/>
                  </a:lnTo>
                  <a:lnTo>
                    <a:pt x="2263620" y="0"/>
                  </a:lnTo>
                  <a:lnTo>
                    <a:pt x="426298" y="1308249"/>
                  </a:lnTo>
                  <a:lnTo>
                    <a:pt x="212733" y="1987308"/>
                  </a:lnTo>
                  <a:close/>
                </a:path>
              </a:pathLst>
            </a:custGeom>
            <a:solidFill>
              <a:srgbClr val="F6B4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822864" y="4467283"/>
              <a:ext cx="3105785" cy="1793875"/>
            </a:xfrm>
            <a:custGeom>
              <a:avLst/>
              <a:gdLst/>
              <a:ahLst/>
              <a:cxnLst/>
              <a:rect l="l" t="t" r="r" b="b"/>
              <a:pathLst>
                <a:path w="3105784" h="1793875">
                  <a:moveTo>
                    <a:pt x="807723" y="1083147"/>
                  </a:moveTo>
                  <a:lnTo>
                    <a:pt x="0" y="616034"/>
                  </a:lnTo>
                  <a:lnTo>
                    <a:pt x="2964146" y="2636"/>
                  </a:lnTo>
                  <a:lnTo>
                    <a:pt x="2991608" y="0"/>
                  </a:lnTo>
                  <a:lnTo>
                    <a:pt x="3019303" y="2740"/>
                  </a:lnTo>
                  <a:lnTo>
                    <a:pt x="3045596" y="9999"/>
                  </a:lnTo>
                  <a:lnTo>
                    <a:pt x="3068851" y="20921"/>
                  </a:lnTo>
                  <a:lnTo>
                    <a:pt x="807723" y="1083147"/>
                  </a:lnTo>
                  <a:close/>
                </a:path>
                <a:path w="3105784" h="1793875">
                  <a:moveTo>
                    <a:pt x="2037591" y="1793790"/>
                  </a:moveTo>
                  <a:lnTo>
                    <a:pt x="1234022" y="1329171"/>
                  </a:lnTo>
                  <a:lnTo>
                    <a:pt x="3068851" y="20921"/>
                  </a:lnTo>
                  <a:lnTo>
                    <a:pt x="3087925" y="34493"/>
                  </a:lnTo>
                  <a:lnTo>
                    <a:pt x="3100533" y="49700"/>
                  </a:lnTo>
                  <a:lnTo>
                    <a:pt x="3105194" y="65687"/>
                  </a:lnTo>
                  <a:lnTo>
                    <a:pt x="3100429" y="81596"/>
                  </a:lnTo>
                  <a:lnTo>
                    <a:pt x="2037591" y="1793790"/>
                  </a:lnTo>
                  <a:close/>
                </a:path>
              </a:pathLst>
            </a:custGeom>
            <a:solidFill>
              <a:srgbClr val="94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781631" y="4452270"/>
              <a:ext cx="4162683" cy="260194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02463" y="8160251"/>
            <a:ext cx="2557780" cy="1595755"/>
            <a:chOff x="202463" y="8160251"/>
            <a:chExt cx="2557780" cy="1595755"/>
          </a:xfrm>
        </p:grpSpPr>
        <p:sp>
          <p:nvSpPr>
            <p:cNvPr id="15" name="object 15"/>
            <p:cNvSpPr/>
            <p:nvPr/>
          </p:nvSpPr>
          <p:spPr>
            <a:xfrm>
              <a:off x="1467188" y="8300515"/>
              <a:ext cx="1069975" cy="1100455"/>
            </a:xfrm>
            <a:custGeom>
              <a:avLst/>
              <a:gdLst/>
              <a:ahLst/>
              <a:cxnLst/>
              <a:rect l="l" t="t" r="r" b="b"/>
              <a:pathLst>
                <a:path w="1069975" h="1100454">
                  <a:moveTo>
                    <a:pt x="0" y="1100261"/>
                  </a:moveTo>
                  <a:lnTo>
                    <a:pt x="4593" y="614087"/>
                  </a:lnTo>
                  <a:lnTo>
                    <a:pt x="1069759" y="0"/>
                  </a:lnTo>
                  <a:lnTo>
                    <a:pt x="1069759" y="72875"/>
                  </a:lnTo>
                  <a:lnTo>
                    <a:pt x="0" y="1100261"/>
                  </a:lnTo>
                  <a:close/>
                </a:path>
              </a:pathLst>
            </a:custGeom>
            <a:solidFill>
              <a:srgbClr val="F0AB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36531" y="8182284"/>
              <a:ext cx="1390650" cy="1218565"/>
            </a:xfrm>
            <a:custGeom>
              <a:avLst/>
              <a:gdLst/>
              <a:ahLst/>
              <a:cxnLst/>
              <a:rect l="l" t="t" r="r" b="b"/>
              <a:pathLst>
                <a:path w="1390650" h="1218565">
                  <a:moveTo>
                    <a:pt x="130657" y="1218492"/>
                  </a:moveTo>
                  <a:lnTo>
                    <a:pt x="0" y="651289"/>
                  </a:lnTo>
                  <a:lnTo>
                    <a:pt x="1390279" y="0"/>
                  </a:lnTo>
                  <a:lnTo>
                    <a:pt x="261825" y="802136"/>
                  </a:lnTo>
                  <a:lnTo>
                    <a:pt x="130657" y="1218492"/>
                  </a:lnTo>
                  <a:close/>
                </a:path>
              </a:pathLst>
            </a:custGeom>
            <a:solidFill>
              <a:srgbClr val="F6B4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41971" y="8169456"/>
              <a:ext cx="1907539" cy="1100455"/>
            </a:xfrm>
            <a:custGeom>
              <a:avLst/>
              <a:gdLst/>
              <a:ahLst/>
              <a:cxnLst/>
              <a:rect l="l" t="t" r="r" b="b"/>
              <a:pathLst>
                <a:path w="1907539" h="1100454">
                  <a:moveTo>
                    <a:pt x="496090" y="664117"/>
                  </a:moveTo>
                  <a:lnTo>
                    <a:pt x="0" y="377713"/>
                  </a:lnTo>
                  <a:lnTo>
                    <a:pt x="1820530" y="1616"/>
                  </a:lnTo>
                  <a:lnTo>
                    <a:pt x="1837397" y="0"/>
                  </a:lnTo>
                  <a:lnTo>
                    <a:pt x="1854407" y="1680"/>
                  </a:lnTo>
                  <a:lnTo>
                    <a:pt x="1870556" y="6131"/>
                  </a:lnTo>
                  <a:lnTo>
                    <a:pt x="1884838" y="12828"/>
                  </a:lnTo>
                  <a:lnTo>
                    <a:pt x="496090" y="664117"/>
                  </a:lnTo>
                  <a:close/>
                </a:path>
                <a:path w="1907539" h="1100454">
                  <a:moveTo>
                    <a:pt x="1251455" y="1099839"/>
                  </a:moveTo>
                  <a:lnTo>
                    <a:pt x="757916" y="814964"/>
                  </a:lnTo>
                  <a:lnTo>
                    <a:pt x="1884838" y="12828"/>
                  </a:lnTo>
                  <a:lnTo>
                    <a:pt x="1896553" y="21149"/>
                  </a:lnTo>
                  <a:lnTo>
                    <a:pt x="1904297" y="30473"/>
                  </a:lnTo>
                  <a:lnTo>
                    <a:pt x="1907160" y="40275"/>
                  </a:lnTo>
                  <a:lnTo>
                    <a:pt x="1904233" y="50030"/>
                  </a:lnTo>
                  <a:lnTo>
                    <a:pt x="1251455" y="1099839"/>
                  </a:lnTo>
                  <a:close/>
                </a:path>
              </a:pathLst>
            </a:custGeom>
            <a:solidFill>
              <a:srgbClr val="94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2463" y="8160251"/>
              <a:ext cx="2557521" cy="159534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3597993" y="119895"/>
            <a:ext cx="10216681" cy="45611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36276" y="4955183"/>
            <a:ext cx="513715" cy="608965"/>
          </a:xfrm>
          <a:custGeom>
            <a:avLst/>
            <a:gdLst/>
            <a:ahLst/>
            <a:cxnLst/>
            <a:rect l="l" t="t" r="r" b="b"/>
            <a:pathLst>
              <a:path w="513714" h="608964">
                <a:moveTo>
                  <a:pt x="483666" y="227330"/>
                </a:moveTo>
                <a:lnTo>
                  <a:pt x="482892" y="220980"/>
                </a:lnTo>
                <a:lnTo>
                  <a:pt x="479818" y="195580"/>
                </a:lnTo>
                <a:lnTo>
                  <a:pt x="471944" y="165100"/>
                </a:lnTo>
                <a:lnTo>
                  <a:pt x="460197" y="135890"/>
                </a:lnTo>
                <a:lnTo>
                  <a:pt x="450646" y="119380"/>
                </a:lnTo>
                <a:lnTo>
                  <a:pt x="446506" y="112229"/>
                </a:lnTo>
                <a:lnTo>
                  <a:pt x="446506" y="220980"/>
                </a:lnTo>
                <a:lnTo>
                  <a:pt x="419900" y="220980"/>
                </a:lnTo>
                <a:lnTo>
                  <a:pt x="418503" y="182880"/>
                </a:lnTo>
                <a:lnTo>
                  <a:pt x="397217" y="167640"/>
                </a:lnTo>
                <a:lnTo>
                  <a:pt x="391134" y="168910"/>
                </a:lnTo>
                <a:lnTo>
                  <a:pt x="388251" y="168910"/>
                </a:lnTo>
                <a:lnTo>
                  <a:pt x="388251" y="198120"/>
                </a:lnTo>
                <a:lnTo>
                  <a:pt x="366395" y="274320"/>
                </a:lnTo>
                <a:lnTo>
                  <a:pt x="354076" y="274320"/>
                </a:lnTo>
                <a:lnTo>
                  <a:pt x="339217" y="227330"/>
                </a:lnTo>
                <a:lnTo>
                  <a:pt x="334314" y="227330"/>
                </a:lnTo>
                <a:lnTo>
                  <a:pt x="319468" y="274320"/>
                </a:lnTo>
                <a:lnTo>
                  <a:pt x="307149" y="274320"/>
                </a:lnTo>
                <a:lnTo>
                  <a:pt x="291185" y="218440"/>
                </a:lnTo>
                <a:lnTo>
                  <a:pt x="286067" y="218440"/>
                </a:lnTo>
                <a:lnTo>
                  <a:pt x="270103" y="274320"/>
                </a:lnTo>
                <a:lnTo>
                  <a:pt x="257784" y="274320"/>
                </a:lnTo>
                <a:lnTo>
                  <a:pt x="244271" y="232410"/>
                </a:lnTo>
                <a:lnTo>
                  <a:pt x="244195" y="231140"/>
                </a:lnTo>
                <a:lnTo>
                  <a:pt x="243306" y="229870"/>
                </a:lnTo>
                <a:lnTo>
                  <a:pt x="241681" y="228600"/>
                </a:lnTo>
                <a:lnTo>
                  <a:pt x="239280" y="228600"/>
                </a:lnTo>
                <a:lnTo>
                  <a:pt x="237642" y="229870"/>
                </a:lnTo>
                <a:lnTo>
                  <a:pt x="236766" y="231140"/>
                </a:lnTo>
                <a:lnTo>
                  <a:pt x="236689" y="232410"/>
                </a:lnTo>
                <a:lnTo>
                  <a:pt x="223177" y="274320"/>
                </a:lnTo>
                <a:lnTo>
                  <a:pt x="222897" y="274320"/>
                </a:lnTo>
                <a:lnTo>
                  <a:pt x="222897" y="300990"/>
                </a:lnTo>
                <a:lnTo>
                  <a:pt x="222897" y="346710"/>
                </a:lnTo>
                <a:lnTo>
                  <a:pt x="222897" y="383540"/>
                </a:lnTo>
                <a:lnTo>
                  <a:pt x="222897" y="443230"/>
                </a:lnTo>
                <a:lnTo>
                  <a:pt x="215036" y="443230"/>
                </a:lnTo>
                <a:lnTo>
                  <a:pt x="207225" y="441960"/>
                </a:lnTo>
                <a:lnTo>
                  <a:pt x="199453" y="439420"/>
                </a:lnTo>
                <a:lnTo>
                  <a:pt x="191719" y="438150"/>
                </a:lnTo>
                <a:lnTo>
                  <a:pt x="183413" y="425450"/>
                </a:lnTo>
                <a:lnTo>
                  <a:pt x="177114" y="414020"/>
                </a:lnTo>
                <a:lnTo>
                  <a:pt x="168656" y="398780"/>
                </a:lnTo>
                <a:lnTo>
                  <a:pt x="162306" y="383540"/>
                </a:lnTo>
                <a:lnTo>
                  <a:pt x="222897" y="383540"/>
                </a:lnTo>
                <a:lnTo>
                  <a:pt x="222897" y="346710"/>
                </a:lnTo>
                <a:lnTo>
                  <a:pt x="149669" y="346710"/>
                </a:lnTo>
                <a:lnTo>
                  <a:pt x="146786" y="336550"/>
                </a:lnTo>
                <a:lnTo>
                  <a:pt x="144310" y="323850"/>
                </a:lnTo>
                <a:lnTo>
                  <a:pt x="142252" y="312420"/>
                </a:lnTo>
                <a:lnTo>
                  <a:pt x="140601" y="300990"/>
                </a:lnTo>
                <a:lnTo>
                  <a:pt x="222897" y="300990"/>
                </a:lnTo>
                <a:lnTo>
                  <a:pt x="222897" y="274320"/>
                </a:lnTo>
                <a:lnTo>
                  <a:pt x="210858" y="274320"/>
                </a:lnTo>
                <a:lnTo>
                  <a:pt x="194906" y="218440"/>
                </a:lnTo>
                <a:lnTo>
                  <a:pt x="189776" y="218440"/>
                </a:lnTo>
                <a:lnTo>
                  <a:pt x="173824" y="274320"/>
                </a:lnTo>
                <a:lnTo>
                  <a:pt x="161505" y="274320"/>
                </a:lnTo>
                <a:lnTo>
                  <a:pt x="146646" y="227330"/>
                </a:lnTo>
                <a:lnTo>
                  <a:pt x="141757" y="227330"/>
                </a:lnTo>
                <a:lnTo>
                  <a:pt x="134924" y="248945"/>
                </a:lnTo>
                <a:lnTo>
                  <a:pt x="134924" y="414020"/>
                </a:lnTo>
                <a:lnTo>
                  <a:pt x="124625" y="407670"/>
                </a:lnTo>
                <a:lnTo>
                  <a:pt x="114719" y="400050"/>
                </a:lnTo>
                <a:lnTo>
                  <a:pt x="105257" y="392430"/>
                </a:lnTo>
                <a:lnTo>
                  <a:pt x="96227" y="383540"/>
                </a:lnTo>
                <a:lnTo>
                  <a:pt x="122072" y="383540"/>
                </a:lnTo>
                <a:lnTo>
                  <a:pt x="125018" y="391160"/>
                </a:lnTo>
                <a:lnTo>
                  <a:pt x="128143" y="398780"/>
                </a:lnTo>
                <a:lnTo>
                  <a:pt x="131445" y="406400"/>
                </a:lnTo>
                <a:lnTo>
                  <a:pt x="134924" y="414020"/>
                </a:lnTo>
                <a:lnTo>
                  <a:pt x="134924" y="248945"/>
                </a:lnTo>
                <a:lnTo>
                  <a:pt x="126898" y="274320"/>
                </a:lnTo>
                <a:lnTo>
                  <a:pt x="114579" y="274320"/>
                </a:lnTo>
                <a:lnTo>
                  <a:pt x="110909" y="261543"/>
                </a:lnTo>
                <a:lnTo>
                  <a:pt x="110909" y="346710"/>
                </a:lnTo>
                <a:lnTo>
                  <a:pt x="67068" y="346710"/>
                </a:lnTo>
                <a:lnTo>
                  <a:pt x="55638" y="326390"/>
                </a:lnTo>
                <a:lnTo>
                  <a:pt x="46761" y="303530"/>
                </a:lnTo>
                <a:lnTo>
                  <a:pt x="40563" y="280670"/>
                </a:lnTo>
                <a:lnTo>
                  <a:pt x="37134" y="256540"/>
                </a:lnTo>
                <a:lnTo>
                  <a:pt x="59601" y="256540"/>
                </a:lnTo>
                <a:lnTo>
                  <a:pt x="59512" y="266700"/>
                </a:lnTo>
                <a:lnTo>
                  <a:pt x="59639" y="280670"/>
                </a:lnTo>
                <a:lnTo>
                  <a:pt x="59855" y="289560"/>
                </a:lnTo>
                <a:lnTo>
                  <a:pt x="65684" y="297180"/>
                </a:lnTo>
                <a:lnTo>
                  <a:pt x="79121" y="302260"/>
                </a:lnTo>
                <a:lnTo>
                  <a:pt x="84759" y="300990"/>
                </a:lnTo>
                <a:lnTo>
                  <a:pt x="102844" y="300990"/>
                </a:lnTo>
                <a:lnTo>
                  <a:pt x="104317" y="312420"/>
                </a:lnTo>
                <a:lnTo>
                  <a:pt x="106159" y="323850"/>
                </a:lnTo>
                <a:lnTo>
                  <a:pt x="108343" y="335280"/>
                </a:lnTo>
                <a:lnTo>
                  <a:pt x="110909" y="346710"/>
                </a:lnTo>
                <a:lnTo>
                  <a:pt x="110909" y="261543"/>
                </a:lnTo>
                <a:lnTo>
                  <a:pt x="109474" y="256540"/>
                </a:lnTo>
                <a:lnTo>
                  <a:pt x="98907" y="219710"/>
                </a:lnTo>
                <a:lnTo>
                  <a:pt x="92710" y="198120"/>
                </a:lnTo>
                <a:lnTo>
                  <a:pt x="107950" y="198120"/>
                </a:lnTo>
                <a:lnTo>
                  <a:pt x="118935" y="241300"/>
                </a:lnTo>
                <a:lnTo>
                  <a:pt x="124066" y="241300"/>
                </a:lnTo>
                <a:lnTo>
                  <a:pt x="137909" y="198120"/>
                </a:lnTo>
                <a:lnTo>
                  <a:pt x="150495" y="198120"/>
                </a:lnTo>
                <a:lnTo>
                  <a:pt x="164325" y="241300"/>
                </a:lnTo>
                <a:lnTo>
                  <a:pt x="169456" y="241300"/>
                </a:lnTo>
                <a:lnTo>
                  <a:pt x="180441" y="198120"/>
                </a:lnTo>
                <a:lnTo>
                  <a:pt x="204228" y="198120"/>
                </a:lnTo>
                <a:lnTo>
                  <a:pt x="215226" y="241300"/>
                </a:lnTo>
                <a:lnTo>
                  <a:pt x="220357" y="241300"/>
                </a:lnTo>
                <a:lnTo>
                  <a:pt x="234188" y="198120"/>
                </a:lnTo>
                <a:lnTo>
                  <a:pt x="246773" y="198120"/>
                </a:lnTo>
                <a:lnTo>
                  <a:pt x="260604" y="241300"/>
                </a:lnTo>
                <a:lnTo>
                  <a:pt x="265747" y="241300"/>
                </a:lnTo>
                <a:lnTo>
                  <a:pt x="276733" y="198120"/>
                </a:lnTo>
                <a:lnTo>
                  <a:pt x="300520" y="198120"/>
                </a:lnTo>
                <a:lnTo>
                  <a:pt x="311505" y="241300"/>
                </a:lnTo>
                <a:lnTo>
                  <a:pt x="316636" y="241300"/>
                </a:lnTo>
                <a:lnTo>
                  <a:pt x="330479" y="198120"/>
                </a:lnTo>
                <a:lnTo>
                  <a:pt x="343052" y="198120"/>
                </a:lnTo>
                <a:lnTo>
                  <a:pt x="356895" y="241300"/>
                </a:lnTo>
                <a:lnTo>
                  <a:pt x="362026" y="241300"/>
                </a:lnTo>
                <a:lnTo>
                  <a:pt x="373011" y="198120"/>
                </a:lnTo>
                <a:lnTo>
                  <a:pt x="388251" y="198120"/>
                </a:lnTo>
                <a:lnTo>
                  <a:pt x="388251" y="168910"/>
                </a:lnTo>
                <a:lnTo>
                  <a:pt x="369544" y="168910"/>
                </a:lnTo>
                <a:lnTo>
                  <a:pt x="367131" y="156210"/>
                </a:lnTo>
                <a:lnTo>
                  <a:pt x="361429" y="132080"/>
                </a:lnTo>
                <a:lnTo>
                  <a:pt x="358178" y="119380"/>
                </a:lnTo>
                <a:lnTo>
                  <a:pt x="408025" y="119380"/>
                </a:lnTo>
                <a:lnTo>
                  <a:pt x="422567" y="143510"/>
                </a:lnTo>
                <a:lnTo>
                  <a:pt x="433959" y="167640"/>
                </a:lnTo>
                <a:lnTo>
                  <a:pt x="442010" y="194310"/>
                </a:lnTo>
                <a:lnTo>
                  <a:pt x="446506" y="220980"/>
                </a:lnTo>
                <a:lnTo>
                  <a:pt x="446506" y="112229"/>
                </a:lnTo>
                <a:lnTo>
                  <a:pt x="404456" y="62230"/>
                </a:lnTo>
                <a:lnTo>
                  <a:pt x="373329" y="37846"/>
                </a:lnTo>
                <a:lnTo>
                  <a:pt x="373329" y="83820"/>
                </a:lnTo>
                <a:lnTo>
                  <a:pt x="346456" y="83820"/>
                </a:lnTo>
                <a:lnTo>
                  <a:pt x="344246" y="77470"/>
                </a:lnTo>
                <a:lnTo>
                  <a:pt x="341998" y="71120"/>
                </a:lnTo>
                <a:lnTo>
                  <a:pt x="339674" y="64770"/>
                </a:lnTo>
                <a:lnTo>
                  <a:pt x="337286" y="59690"/>
                </a:lnTo>
                <a:lnTo>
                  <a:pt x="346722" y="64770"/>
                </a:lnTo>
                <a:lnTo>
                  <a:pt x="355892" y="69850"/>
                </a:lnTo>
                <a:lnTo>
                  <a:pt x="364769" y="76200"/>
                </a:lnTo>
                <a:lnTo>
                  <a:pt x="373329" y="83820"/>
                </a:lnTo>
                <a:lnTo>
                  <a:pt x="373329" y="37846"/>
                </a:lnTo>
                <a:lnTo>
                  <a:pt x="371589" y="36830"/>
                </a:lnTo>
                <a:lnTo>
                  <a:pt x="354076" y="26670"/>
                </a:lnTo>
                <a:lnTo>
                  <a:pt x="332282" y="17246"/>
                </a:lnTo>
                <a:lnTo>
                  <a:pt x="332282" y="168910"/>
                </a:lnTo>
                <a:lnTo>
                  <a:pt x="259524" y="168910"/>
                </a:lnTo>
                <a:lnTo>
                  <a:pt x="259524" y="119380"/>
                </a:lnTo>
                <a:lnTo>
                  <a:pt x="319976" y="119380"/>
                </a:lnTo>
                <a:lnTo>
                  <a:pt x="323481" y="132080"/>
                </a:lnTo>
                <a:lnTo>
                  <a:pt x="326720" y="144780"/>
                </a:lnTo>
                <a:lnTo>
                  <a:pt x="329653" y="156210"/>
                </a:lnTo>
                <a:lnTo>
                  <a:pt x="332282" y="168910"/>
                </a:lnTo>
                <a:lnTo>
                  <a:pt x="332282" y="17246"/>
                </a:lnTo>
                <a:lnTo>
                  <a:pt x="324739" y="13970"/>
                </a:lnTo>
                <a:lnTo>
                  <a:pt x="307352" y="8940"/>
                </a:lnTo>
                <a:lnTo>
                  <a:pt x="307352" y="83820"/>
                </a:lnTo>
                <a:lnTo>
                  <a:pt x="259524" y="83820"/>
                </a:lnTo>
                <a:lnTo>
                  <a:pt x="259524" y="36830"/>
                </a:lnTo>
                <a:lnTo>
                  <a:pt x="266941" y="36830"/>
                </a:lnTo>
                <a:lnTo>
                  <a:pt x="288950" y="40640"/>
                </a:lnTo>
                <a:lnTo>
                  <a:pt x="293941" y="52070"/>
                </a:lnTo>
                <a:lnTo>
                  <a:pt x="298665" y="62230"/>
                </a:lnTo>
                <a:lnTo>
                  <a:pt x="303123" y="72390"/>
                </a:lnTo>
                <a:lnTo>
                  <a:pt x="307352" y="83820"/>
                </a:lnTo>
                <a:lnTo>
                  <a:pt x="307352" y="8940"/>
                </a:lnTo>
                <a:lnTo>
                  <a:pt x="294081" y="5080"/>
                </a:lnTo>
                <a:lnTo>
                  <a:pt x="262585" y="0"/>
                </a:lnTo>
                <a:lnTo>
                  <a:pt x="230720" y="0"/>
                </a:lnTo>
                <a:lnTo>
                  <a:pt x="222897" y="635"/>
                </a:lnTo>
                <a:lnTo>
                  <a:pt x="222897" y="36830"/>
                </a:lnTo>
                <a:lnTo>
                  <a:pt x="222897" y="83820"/>
                </a:lnTo>
                <a:lnTo>
                  <a:pt x="222897" y="119380"/>
                </a:lnTo>
                <a:lnTo>
                  <a:pt x="222897" y="168910"/>
                </a:lnTo>
                <a:lnTo>
                  <a:pt x="148170" y="168910"/>
                </a:lnTo>
                <a:lnTo>
                  <a:pt x="151028" y="156210"/>
                </a:lnTo>
                <a:lnTo>
                  <a:pt x="154203" y="144780"/>
                </a:lnTo>
                <a:lnTo>
                  <a:pt x="157670" y="132080"/>
                </a:lnTo>
                <a:lnTo>
                  <a:pt x="161429" y="119380"/>
                </a:lnTo>
                <a:lnTo>
                  <a:pt x="222897" y="119380"/>
                </a:lnTo>
                <a:lnTo>
                  <a:pt x="222897" y="83820"/>
                </a:lnTo>
                <a:lnTo>
                  <a:pt x="174891" y="83820"/>
                </a:lnTo>
                <a:lnTo>
                  <a:pt x="179387" y="72390"/>
                </a:lnTo>
                <a:lnTo>
                  <a:pt x="201574" y="39370"/>
                </a:lnTo>
                <a:lnTo>
                  <a:pt x="208648" y="38100"/>
                </a:lnTo>
                <a:lnTo>
                  <a:pt x="215760" y="38100"/>
                </a:lnTo>
                <a:lnTo>
                  <a:pt x="222897" y="36830"/>
                </a:lnTo>
                <a:lnTo>
                  <a:pt x="222897" y="635"/>
                </a:lnTo>
                <a:lnTo>
                  <a:pt x="199428" y="2540"/>
                </a:lnTo>
                <a:lnTo>
                  <a:pt x="168821" y="10160"/>
                </a:lnTo>
                <a:lnTo>
                  <a:pt x="143471" y="20015"/>
                </a:lnTo>
                <a:lnTo>
                  <a:pt x="143471" y="60960"/>
                </a:lnTo>
                <a:lnTo>
                  <a:pt x="140309" y="68580"/>
                </a:lnTo>
                <a:lnTo>
                  <a:pt x="137299" y="76200"/>
                </a:lnTo>
                <a:lnTo>
                  <a:pt x="134442" y="83820"/>
                </a:lnTo>
                <a:lnTo>
                  <a:pt x="121907" y="83820"/>
                </a:lnTo>
                <a:lnTo>
                  <a:pt x="121907" y="119380"/>
                </a:lnTo>
                <a:lnTo>
                  <a:pt x="118414" y="132080"/>
                </a:lnTo>
                <a:lnTo>
                  <a:pt x="115201" y="144780"/>
                </a:lnTo>
                <a:lnTo>
                  <a:pt x="112280" y="156210"/>
                </a:lnTo>
                <a:lnTo>
                  <a:pt x="109651" y="168910"/>
                </a:lnTo>
                <a:lnTo>
                  <a:pt x="80860" y="168910"/>
                </a:lnTo>
                <a:lnTo>
                  <a:pt x="59182" y="193040"/>
                </a:lnTo>
                <a:lnTo>
                  <a:pt x="59537" y="198120"/>
                </a:lnTo>
                <a:lnTo>
                  <a:pt x="59613" y="219710"/>
                </a:lnTo>
                <a:lnTo>
                  <a:pt x="37503" y="219710"/>
                </a:lnTo>
                <a:lnTo>
                  <a:pt x="42087" y="193040"/>
                </a:lnTo>
                <a:lnTo>
                  <a:pt x="50152" y="167640"/>
                </a:lnTo>
                <a:lnTo>
                  <a:pt x="61480" y="142240"/>
                </a:lnTo>
                <a:lnTo>
                  <a:pt x="75857" y="119380"/>
                </a:lnTo>
                <a:lnTo>
                  <a:pt x="121907" y="119380"/>
                </a:lnTo>
                <a:lnTo>
                  <a:pt x="121907" y="83820"/>
                </a:lnTo>
                <a:lnTo>
                  <a:pt x="110553" y="83820"/>
                </a:lnTo>
                <a:lnTo>
                  <a:pt x="118402" y="77470"/>
                </a:lnTo>
                <a:lnTo>
                  <a:pt x="126504" y="71120"/>
                </a:lnTo>
                <a:lnTo>
                  <a:pt x="134874" y="66040"/>
                </a:lnTo>
                <a:lnTo>
                  <a:pt x="143471" y="60960"/>
                </a:lnTo>
                <a:lnTo>
                  <a:pt x="143471" y="20015"/>
                </a:lnTo>
                <a:lnTo>
                  <a:pt x="86918" y="54610"/>
                </a:lnTo>
                <a:lnTo>
                  <a:pt x="45046" y="100330"/>
                </a:lnTo>
                <a:lnTo>
                  <a:pt x="15443" y="154940"/>
                </a:lnTo>
                <a:lnTo>
                  <a:pt x="1003" y="217170"/>
                </a:lnTo>
                <a:lnTo>
                  <a:pt x="0" y="248920"/>
                </a:lnTo>
                <a:lnTo>
                  <a:pt x="3251" y="280670"/>
                </a:lnTo>
                <a:lnTo>
                  <a:pt x="21894" y="340360"/>
                </a:lnTo>
                <a:lnTo>
                  <a:pt x="55079" y="393700"/>
                </a:lnTo>
                <a:lnTo>
                  <a:pt x="99656" y="435610"/>
                </a:lnTo>
                <a:lnTo>
                  <a:pt x="155003" y="464820"/>
                </a:lnTo>
                <a:lnTo>
                  <a:pt x="218059" y="480060"/>
                </a:lnTo>
                <a:lnTo>
                  <a:pt x="250494" y="481330"/>
                </a:lnTo>
                <a:lnTo>
                  <a:pt x="260858" y="480060"/>
                </a:lnTo>
                <a:lnTo>
                  <a:pt x="271183" y="480060"/>
                </a:lnTo>
                <a:lnTo>
                  <a:pt x="281457" y="477520"/>
                </a:lnTo>
                <a:lnTo>
                  <a:pt x="291668" y="476250"/>
                </a:lnTo>
                <a:lnTo>
                  <a:pt x="293103" y="476250"/>
                </a:lnTo>
                <a:lnTo>
                  <a:pt x="294601" y="473710"/>
                </a:lnTo>
                <a:lnTo>
                  <a:pt x="290880" y="443230"/>
                </a:lnTo>
                <a:lnTo>
                  <a:pt x="290576" y="440690"/>
                </a:lnTo>
                <a:lnTo>
                  <a:pt x="288759" y="439420"/>
                </a:lnTo>
                <a:lnTo>
                  <a:pt x="286156" y="439420"/>
                </a:lnTo>
                <a:lnTo>
                  <a:pt x="266230" y="443230"/>
                </a:lnTo>
                <a:lnTo>
                  <a:pt x="259524" y="443230"/>
                </a:lnTo>
                <a:lnTo>
                  <a:pt x="259524" y="383540"/>
                </a:lnTo>
                <a:lnTo>
                  <a:pt x="281266" y="383540"/>
                </a:lnTo>
                <a:lnTo>
                  <a:pt x="283425" y="382270"/>
                </a:lnTo>
                <a:lnTo>
                  <a:pt x="279374" y="349250"/>
                </a:lnTo>
                <a:lnTo>
                  <a:pt x="278117" y="346710"/>
                </a:lnTo>
                <a:lnTo>
                  <a:pt x="259524" y="346710"/>
                </a:lnTo>
                <a:lnTo>
                  <a:pt x="259524" y="300990"/>
                </a:lnTo>
                <a:lnTo>
                  <a:pt x="338162" y="300990"/>
                </a:lnTo>
                <a:lnTo>
                  <a:pt x="337223" y="307340"/>
                </a:lnTo>
                <a:lnTo>
                  <a:pt x="336156" y="314960"/>
                </a:lnTo>
                <a:lnTo>
                  <a:pt x="334962" y="321310"/>
                </a:lnTo>
                <a:lnTo>
                  <a:pt x="333654" y="327660"/>
                </a:lnTo>
                <a:lnTo>
                  <a:pt x="333184" y="330200"/>
                </a:lnTo>
                <a:lnTo>
                  <a:pt x="334314" y="331470"/>
                </a:lnTo>
                <a:lnTo>
                  <a:pt x="365137" y="344170"/>
                </a:lnTo>
                <a:lnTo>
                  <a:pt x="367499" y="342900"/>
                </a:lnTo>
                <a:lnTo>
                  <a:pt x="374815" y="300990"/>
                </a:lnTo>
                <a:lnTo>
                  <a:pt x="407416" y="300990"/>
                </a:lnTo>
                <a:lnTo>
                  <a:pt x="415544" y="295910"/>
                </a:lnTo>
                <a:lnTo>
                  <a:pt x="420458" y="281940"/>
                </a:lnTo>
                <a:lnTo>
                  <a:pt x="419887" y="276860"/>
                </a:lnTo>
                <a:lnTo>
                  <a:pt x="419887" y="274320"/>
                </a:lnTo>
                <a:lnTo>
                  <a:pt x="419887" y="257810"/>
                </a:lnTo>
                <a:lnTo>
                  <a:pt x="446633" y="257810"/>
                </a:lnTo>
                <a:lnTo>
                  <a:pt x="443128" y="281940"/>
                </a:lnTo>
                <a:lnTo>
                  <a:pt x="436905" y="304800"/>
                </a:lnTo>
                <a:lnTo>
                  <a:pt x="428104" y="326390"/>
                </a:lnTo>
                <a:lnTo>
                  <a:pt x="416814" y="346710"/>
                </a:lnTo>
                <a:lnTo>
                  <a:pt x="384924" y="346710"/>
                </a:lnTo>
                <a:lnTo>
                  <a:pt x="384810" y="353060"/>
                </a:lnTo>
                <a:lnTo>
                  <a:pt x="440029" y="377190"/>
                </a:lnTo>
                <a:lnTo>
                  <a:pt x="441794" y="375920"/>
                </a:lnTo>
                <a:lnTo>
                  <a:pt x="442658" y="374650"/>
                </a:lnTo>
                <a:lnTo>
                  <a:pt x="461759" y="340360"/>
                </a:lnTo>
                <a:lnTo>
                  <a:pt x="475170" y="304800"/>
                </a:lnTo>
                <a:lnTo>
                  <a:pt x="482587" y="266700"/>
                </a:lnTo>
                <a:lnTo>
                  <a:pt x="482828" y="257810"/>
                </a:lnTo>
                <a:lnTo>
                  <a:pt x="483666" y="227330"/>
                </a:lnTo>
                <a:close/>
              </a:path>
              <a:path w="513714" h="608964">
                <a:moveTo>
                  <a:pt x="513257" y="554139"/>
                </a:moveTo>
                <a:lnTo>
                  <a:pt x="436829" y="450913"/>
                </a:lnTo>
                <a:lnTo>
                  <a:pt x="493725" y="407339"/>
                </a:lnTo>
                <a:lnTo>
                  <a:pt x="493141" y="403707"/>
                </a:lnTo>
                <a:lnTo>
                  <a:pt x="280733" y="311505"/>
                </a:lnTo>
                <a:lnTo>
                  <a:pt x="277812" y="313817"/>
                </a:lnTo>
                <a:lnTo>
                  <a:pt x="306146" y="546125"/>
                </a:lnTo>
                <a:lnTo>
                  <a:pt x="308902" y="548881"/>
                </a:lnTo>
                <a:lnTo>
                  <a:pt x="366356" y="504875"/>
                </a:lnTo>
                <a:lnTo>
                  <a:pt x="442087" y="607161"/>
                </a:lnTo>
                <a:lnTo>
                  <a:pt x="444284" y="608393"/>
                </a:lnTo>
                <a:lnTo>
                  <a:pt x="512051" y="556501"/>
                </a:lnTo>
                <a:lnTo>
                  <a:pt x="513257" y="554139"/>
                </a:lnTo>
                <a:close/>
              </a:path>
            </a:pathLst>
          </a:custGeom>
          <a:solidFill>
            <a:srgbClr val="94D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10658" y="5659773"/>
            <a:ext cx="419100" cy="419100"/>
          </a:xfrm>
          <a:custGeom>
            <a:avLst/>
            <a:gdLst/>
            <a:ahLst/>
            <a:cxnLst/>
            <a:rect l="l" t="t" r="r" b="b"/>
            <a:pathLst>
              <a:path w="419100" h="419100">
                <a:moveTo>
                  <a:pt x="313992" y="419100"/>
                </a:moveTo>
                <a:lnTo>
                  <a:pt x="104775" y="419100"/>
                </a:lnTo>
                <a:lnTo>
                  <a:pt x="64120" y="410815"/>
                </a:lnTo>
                <a:lnTo>
                  <a:pt x="30808" y="388291"/>
                </a:lnTo>
                <a:lnTo>
                  <a:pt x="8279" y="354972"/>
                </a:lnTo>
                <a:lnTo>
                  <a:pt x="0" y="314325"/>
                </a:lnTo>
                <a:lnTo>
                  <a:pt x="0" y="105107"/>
                </a:lnTo>
                <a:lnTo>
                  <a:pt x="8279" y="64268"/>
                </a:lnTo>
                <a:lnTo>
                  <a:pt x="30808" y="30850"/>
                </a:lnTo>
                <a:lnTo>
                  <a:pt x="64127" y="8284"/>
                </a:lnTo>
                <a:lnTo>
                  <a:pt x="104775" y="0"/>
                </a:lnTo>
                <a:lnTo>
                  <a:pt x="313992" y="0"/>
                </a:lnTo>
                <a:lnTo>
                  <a:pt x="354831" y="8284"/>
                </a:lnTo>
                <a:lnTo>
                  <a:pt x="388249" y="30850"/>
                </a:lnTo>
                <a:lnTo>
                  <a:pt x="410815" y="64268"/>
                </a:lnTo>
                <a:lnTo>
                  <a:pt x="413769" y="78830"/>
                </a:lnTo>
                <a:lnTo>
                  <a:pt x="228509" y="78830"/>
                </a:lnTo>
                <a:lnTo>
                  <a:pt x="200886" y="84412"/>
                </a:lnTo>
                <a:lnTo>
                  <a:pt x="183896" y="98288"/>
                </a:lnTo>
                <a:lnTo>
                  <a:pt x="175326" y="116156"/>
                </a:lnTo>
                <a:lnTo>
                  <a:pt x="172961" y="133712"/>
                </a:lnTo>
                <a:lnTo>
                  <a:pt x="172961" y="156330"/>
                </a:lnTo>
                <a:lnTo>
                  <a:pt x="149678" y="156330"/>
                </a:lnTo>
                <a:lnTo>
                  <a:pt x="149678" y="209550"/>
                </a:lnTo>
                <a:lnTo>
                  <a:pt x="176288" y="209550"/>
                </a:lnTo>
                <a:lnTo>
                  <a:pt x="176288" y="339271"/>
                </a:lnTo>
                <a:lnTo>
                  <a:pt x="413972" y="339271"/>
                </a:lnTo>
                <a:lnTo>
                  <a:pt x="410815" y="354831"/>
                </a:lnTo>
                <a:lnTo>
                  <a:pt x="388249" y="388249"/>
                </a:lnTo>
                <a:lnTo>
                  <a:pt x="354806" y="410820"/>
                </a:lnTo>
                <a:lnTo>
                  <a:pt x="313992" y="419100"/>
                </a:lnTo>
                <a:close/>
              </a:path>
              <a:path w="419100" h="419100">
                <a:moveTo>
                  <a:pt x="413972" y="339271"/>
                </a:moveTo>
                <a:lnTo>
                  <a:pt x="226180" y="339271"/>
                </a:lnTo>
                <a:lnTo>
                  <a:pt x="226180" y="209550"/>
                </a:lnTo>
                <a:lnTo>
                  <a:pt x="265762" y="209550"/>
                </a:lnTo>
                <a:lnTo>
                  <a:pt x="270419" y="156330"/>
                </a:lnTo>
                <a:lnTo>
                  <a:pt x="229507" y="156330"/>
                </a:lnTo>
                <a:lnTo>
                  <a:pt x="229507" y="126062"/>
                </a:lnTo>
                <a:lnTo>
                  <a:pt x="235826" y="123069"/>
                </a:lnTo>
                <a:lnTo>
                  <a:pt x="269421" y="123069"/>
                </a:lnTo>
                <a:lnTo>
                  <a:pt x="269421" y="78830"/>
                </a:lnTo>
                <a:lnTo>
                  <a:pt x="413769" y="78830"/>
                </a:lnTo>
                <a:lnTo>
                  <a:pt x="419100" y="105107"/>
                </a:lnTo>
                <a:lnTo>
                  <a:pt x="419032" y="314325"/>
                </a:lnTo>
                <a:lnTo>
                  <a:pt x="413972" y="3392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68627" y="6237990"/>
            <a:ext cx="428624" cy="4286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4110654" y="6824319"/>
            <a:ext cx="485775" cy="485775"/>
            <a:chOff x="4110654" y="6824319"/>
            <a:chExt cx="485775" cy="485775"/>
          </a:xfrm>
        </p:grpSpPr>
        <p:sp>
          <p:nvSpPr>
            <p:cNvPr id="24" name="object 24"/>
            <p:cNvSpPr/>
            <p:nvPr/>
          </p:nvSpPr>
          <p:spPr>
            <a:xfrm>
              <a:off x="4110654" y="6824319"/>
              <a:ext cx="485775" cy="485775"/>
            </a:xfrm>
            <a:custGeom>
              <a:avLst/>
              <a:gdLst/>
              <a:ahLst/>
              <a:cxnLst/>
              <a:rect l="l" t="t" r="r" b="b"/>
              <a:pathLst>
                <a:path w="485775" h="485775">
                  <a:moveTo>
                    <a:pt x="250842" y="485775"/>
                  </a:moveTo>
                  <a:lnTo>
                    <a:pt x="234933" y="485775"/>
                  </a:lnTo>
                  <a:lnTo>
                    <a:pt x="226996" y="485385"/>
                  </a:lnTo>
                  <a:lnTo>
                    <a:pt x="187701" y="479556"/>
                  </a:lnTo>
                  <a:lnTo>
                    <a:pt x="142589" y="464242"/>
                  </a:lnTo>
                  <a:lnTo>
                    <a:pt x="101332" y="440422"/>
                  </a:lnTo>
                  <a:lnTo>
                    <a:pt x="65515" y="409010"/>
                  </a:lnTo>
                  <a:lnTo>
                    <a:pt x="36514" y="371215"/>
                  </a:lnTo>
                  <a:lnTo>
                    <a:pt x="15444" y="328487"/>
                  </a:lnTo>
                  <a:lnTo>
                    <a:pt x="3115" y="282471"/>
                  </a:lnTo>
                  <a:lnTo>
                    <a:pt x="0" y="250842"/>
                  </a:lnTo>
                  <a:lnTo>
                    <a:pt x="0" y="234933"/>
                  </a:lnTo>
                  <a:lnTo>
                    <a:pt x="6218" y="187701"/>
                  </a:lnTo>
                  <a:lnTo>
                    <a:pt x="21532" y="142589"/>
                  </a:lnTo>
                  <a:lnTo>
                    <a:pt x="45353" y="101332"/>
                  </a:lnTo>
                  <a:lnTo>
                    <a:pt x="76765" y="65515"/>
                  </a:lnTo>
                  <a:lnTo>
                    <a:pt x="114560" y="36514"/>
                  </a:lnTo>
                  <a:lnTo>
                    <a:pt x="157288" y="15444"/>
                  </a:lnTo>
                  <a:lnTo>
                    <a:pt x="203304" y="3115"/>
                  </a:lnTo>
                  <a:lnTo>
                    <a:pt x="234933" y="0"/>
                  </a:lnTo>
                  <a:lnTo>
                    <a:pt x="250842" y="0"/>
                  </a:lnTo>
                  <a:lnTo>
                    <a:pt x="298074" y="6218"/>
                  </a:lnTo>
                  <a:lnTo>
                    <a:pt x="343185" y="21532"/>
                  </a:lnTo>
                  <a:lnTo>
                    <a:pt x="384442" y="45353"/>
                  </a:lnTo>
                  <a:lnTo>
                    <a:pt x="420260" y="76765"/>
                  </a:lnTo>
                  <a:lnTo>
                    <a:pt x="449261" y="114560"/>
                  </a:lnTo>
                  <a:lnTo>
                    <a:pt x="470331" y="157288"/>
                  </a:lnTo>
                  <a:lnTo>
                    <a:pt x="482660" y="203304"/>
                  </a:lnTo>
                  <a:lnTo>
                    <a:pt x="485775" y="234933"/>
                  </a:lnTo>
                  <a:lnTo>
                    <a:pt x="485775" y="250842"/>
                  </a:lnTo>
                  <a:lnTo>
                    <a:pt x="479556" y="298074"/>
                  </a:lnTo>
                  <a:lnTo>
                    <a:pt x="464242" y="343185"/>
                  </a:lnTo>
                  <a:lnTo>
                    <a:pt x="440422" y="384442"/>
                  </a:lnTo>
                  <a:lnTo>
                    <a:pt x="409010" y="420260"/>
                  </a:lnTo>
                  <a:lnTo>
                    <a:pt x="371215" y="449261"/>
                  </a:lnTo>
                  <a:lnTo>
                    <a:pt x="328487" y="470331"/>
                  </a:lnTo>
                  <a:lnTo>
                    <a:pt x="282471" y="482660"/>
                  </a:lnTo>
                  <a:lnTo>
                    <a:pt x="258778" y="485385"/>
                  </a:lnTo>
                  <a:close/>
                </a:path>
              </a:pathLst>
            </a:custGeom>
            <a:solidFill>
              <a:srgbClr val="1B9D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219590" y="6963372"/>
              <a:ext cx="285750" cy="232410"/>
            </a:xfrm>
            <a:custGeom>
              <a:avLst/>
              <a:gdLst/>
              <a:ahLst/>
              <a:cxnLst/>
              <a:rect l="l" t="t" r="r" b="b"/>
              <a:pathLst>
                <a:path w="285750" h="232409">
                  <a:moveTo>
                    <a:pt x="89504" y="231957"/>
                  </a:moveTo>
                  <a:lnTo>
                    <a:pt x="65186" y="230177"/>
                  </a:lnTo>
                  <a:lnTo>
                    <a:pt x="41974" y="225005"/>
                  </a:lnTo>
                  <a:lnTo>
                    <a:pt x="20150" y="216690"/>
                  </a:lnTo>
                  <a:lnTo>
                    <a:pt x="0" y="205483"/>
                  </a:lnTo>
                  <a:lnTo>
                    <a:pt x="4614" y="206090"/>
                  </a:lnTo>
                  <a:lnTo>
                    <a:pt x="9229" y="206333"/>
                  </a:lnTo>
                  <a:lnTo>
                    <a:pt x="13966" y="206333"/>
                  </a:lnTo>
                  <a:lnTo>
                    <a:pt x="34093" y="204627"/>
                  </a:lnTo>
                  <a:lnTo>
                    <a:pt x="53116" y="199699"/>
                  </a:lnTo>
                  <a:lnTo>
                    <a:pt x="70750" y="191833"/>
                  </a:lnTo>
                  <a:lnTo>
                    <a:pt x="86710" y="181315"/>
                  </a:lnTo>
                  <a:lnTo>
                    <a:pt x="68403" y="178032"/>
                  </a:lnTo>
                  <a:lnTo>
                    <a:pt x="52554" y="169535"/>
                  </a:lnTo>
                  <a:lnTo>
                    <a:pt x="40122" y="156757"/>
                  </a:lnTo>
                  <a:lnTo>
                    <a:pt x="32061" y="140632"/>
                  </a:lnTo>
                  <a:lnTo>
                    <a:pt x="35704" y="141360"/>
                  </a:lnTo>
                  <a:lnTo>
                    <a:pt x="39347" y="141725"/>
                  </a:lnTo>
                  <a:lnTo>
                    <a:pt x="48456" y="141725"/>
                  </a:lnTo>
                  <a:lnTo>
                    <a:pt x="53678" y="140996"/>
                  </a:lnTo>
                  <a:lnTo>
                    <a:pt x="58535" y="139660"/>
                  </a:lnTo>
                  <a:lnTo>
                    <a:pt x="39869" y="132375"/>
                  </a:lnTo>
                  <a:lnTo>
                    <a:pt x="24971" y="119546"/>
                  </a:lnTo>
                  <a:lnTo>
                    <a:pt x="15106" y="102413"/>
                  </a:lnTo>
                  <a:lnTo>
                    <a:pt x="11537" y="82217"/>
                  </a:lnTo>
                  <a:lnTo>
                    <a:pt x="11537" y="81488"/>
                  </a:lnTo>
                  <a:lnTo>
                    <a:pt x="17654" y="84437"/>
                  </a:lnTo>
                  <a:lnTo>
                    <a:pt x="24136" y="86680"/>
                  </a:lnTo>
                  <a:lnTo>
                    <a:pt x="30937" y="88149"/>
                  </a:lnTo>
                  <a:lnTo>
                    <a:pt x="38011" y="88775"/>
                  </a:lnTo>
                  <a:lnTo>
                    <a:pt x="27271" y="79612"/>
                  </a:lnTo>
                  <a:lnTo>
                    <a:pt x="19036" y="68114"/>
                  </a:lnTo>
                  <a:lnTo>
                    <a:pt x="13761" y="54773"/>
                  </a:lnTo>
                  <a:lnTo>
                    <a:pt x="11901" y="40076"/>
                  </a:lnTo>
                  <a:lnTo>
                    <a:pt x="12434" y="32188"/>
                  </a:lnTo>
                  <a:lnTo>
                    <a:pt x="13981" y="24607"/>
                  </a:lnTo>
                  <a:lnTo>
                    <a:pt x="16461" y="17413"/>
                  </a:lnTo>
                  <a:lnTo>
                    <a:pt x="19795" y="10687"/>
                  </a:lnTo>
                  <a:lnTo>
                    <a:pt x="44002" y="34869"/>
                  </a:lnTo>
                  <a:lnTo>
                    <a:pt x="72729" y="53678"/>
                  </a:lnTo>
                  <a:lnTo>
                    <a:pt x="105168" y="66293"/>
                  </a:lnTo>
                  <a:lnTo>
                    <a:pt x="140510" y="71894"/>
                  </a:lnTo>
                  <a:lnTo>
                    <a:pt x="139417" y="67644"/>
                  </a:lnTo>
                  <a:lnTo>
                    <a:pt x="138931" y="63150"/>
                  </a:lnTo>
                  <a:lnTo>
                    <a:pt x="138931" y="58535"/>
                  </a:lnTo>
                  <a:lnTo>
                    <a:pt x="143535" y="35761"/>
                  </a:lnTo>
                  <a:lnTo>
                    <a:pt x="156085" y="17153"/>
                  </a:lnTo>
                  <a:lnTo>
                    <a:pt x="174693" y="4603"/>
                  </a:lnTo>
                  <a:lnTo>
                    <a:pt x="197467" y="0"/>
                  </a:lnTo>
                  <a:lnTo>
                    <a:pt x="209765" y="1278"/>
                  </a:lnTo>
                  <a:lnTo>
                    <a:pt x="221164" y="4948"/>
                  </a:lnTo>
                  <a:lnTo>
                    <a:pt x="231401" y="10759"/>
                  </a:lnTo>
                  <a:lnTo>
                    <a:pt x="240216" y="18459"/>
                  </a:lnTo>
                  <a:lnTo>
                    <a:pt x="250070" y="16051"/>
                  </a:lnTo>
                  <a:lnTo>
                    <a:pt x="259571" y="12857"/>
                  </a:lnTo>
                  <a:lnTo>
                    <a:pt x="268685" y="8912"/>
                  </a:lnTo>
                  <a:lnTo>
                    <a:pt x="277377" y="4250"/>
                  </a:lnTo>
                  <a:lnTo>
                    <a:pt x="273218" y="14081"/>
                  </a:lnTo>
                  <a:lnTo>
                    <a:pt x="267419" y="22876"/>
                  </a:lnTo>
                  <a:lnTo>
                    <a:pt x="260163" y="30465"/>
                  </a:lnTo>
                  <a:lnTo>
                    <a:pt x="251631" y="36676"/>
                  </a:lnTo>
                  <a:lnTo>
                    <a:pt x="260440" y="35268"/>
                  </a:lnTo>
                  <a:lnTo>
                    <a:pt x="268998" y="33245"/>
                  </a:lnTo>
                  <a:lnTo>
                    <a:pt x="277282" y="30630"/>
                  </a:lnTo>
                  <a:lnTo>
                    <a:pt x="285271" y="27446"/>
                  </a:lnTo>
                  <a:lnTo>
                    <a:pt x="278973" y="35998"/>
                  </a:lnTo>
                  <a:lnTo>
                    <a:pt x="271958" y="43947"/>
                  </a:lnTo>
                  <a:lnTo>
                    <a:pt x="264282" y="51236"/>
                  </a:lnTo>
                  <a:lnTo>
                    <a:pt x="256003" y="57807"/>
                  </a:lnTo>
                  <a:lnTo>
                    <a:pt x="256125" y="60236"/>
                  </a:lnTo>
                  <a:lnTo>
                    <a:pt x="256125" y="65336"/>
                  </a:lnTo>
                  <a:lnTo>
                    <a:pt x="251263" y="104540"/>
                  </a:lnTo>
                  <a:lnTo>
                    <a:pt x="236865" y="142916"/>
                  </a:lnTo>
                  <a:lnTo>
                    <a:pt x="213209" y="177657"/>
                  </a:lnTo>
                  <a:lnTo>
                    <a:pt x="180578" y="205950"/>
                  </a:lnTo>
                  <a:lnTo>
                    <a:pt x="139249" y="224987"/>
                  </a:lnTo>
                  <a:lnTo>
                    <a:pt x="89504" y="2319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033981" y="7535134"/>
            <a:ext cx="5974080" cy="3721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50" spc="35" dirty="0">
                <a:solidFill>
                  <a:schemeClr val="bg1"/>
                </a:solidFill>
                <a:latin typeface="Trebuchet MS"/>
                <a:cs typeface="Trebuchet MS"/>
              </a:rPr>
              <a:t>¡Ponte </a:t>
            </a:r>
            <a:r>
              <a:rPr sz="2250" spc="75" dirty="0">
                <a:solidFill>
                  <a:schemeClr val="bg1"/>
                </a:solidFill>
                <a:latin typeface="Trebuchet MS"/>
                <a:cs typeface="Trebuchet MS"/>
              </a:rPr>
              <a:t>en </a:t>
            </a:r>
            <a:r>
              <a:rPr sz="2250" spc="70" dirty="0">
                <a:solidFill>
                  <a:schemeClr val="bg1"/>
                </a:solidFill>
                <a:latin typeface="Trebuchet MS"/>
                <a:cs typeface="Trebuchet MS"/>
              </a:rPr>
              <a:t>contacto </a:t>
            </a:r>
            <a:r>
              <a:rPr sz="2250" spc="50" dirty="0">
                <a:solidFill>
                  <a:schemeClr val="bg1"/>
                </a:solidFill>
                <a:latin typeface="Trebuchet MS"/>
                <a:cs typeface="Trebuchet MS"/>
              </a:rPr>
              <a:t>frente </a:t>
            </a:r>
            <a:r>
              <a:rPr sz="2250" spc="55" dirty="0">
                <a:solidFill>
                  <a:schemeClr val="bg1"/>
                </a:solidFill>
                <a:latin typeface="Trebuchet MS"/>
                <a:cs typeface="Trebuchet MS"/>
              </a:rPr>
              <a:t>a </a:t>
            </a:r>
            <a:r>
              <a:rPr sz="2250" spc="75" dirty="0">
                <a:solidFill>
                  <a:schemeClr val="bg1"/>
                </a:solidFill>
                <a:latin typeface="Trebuchet MS"/>
                <a:cs typeface="Trebuchet MS"/>
              </a:rPr>
              <a:t>cualquier</a:t>
            </a:r>
            <a:r>
              <a:rPr sz="2250" spc="-395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sz="2250" spc="50" dirty="0">
                <a:solidFill>
                  <a:schemeClr val="bg1"/>
                </a:solidFill>
                <a:latin typeface="Trebuchet MS"/>
                <a:cs typeface="Trebuchet MS"/>
              </a:rPr>
              <a:t>duda!</a:t>
            </a:r>
            <a:endParaRPr sz="225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00182" y="8150700"/>
            <a:ext cx="6119495" cy="1076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900" b="1" spc="35" dirty="0">
                <a:solidFill>
                  <a:srgbClr val="FFFFFF"/>
                </a:solidFill>
                <a:latin typeface="Trebuchet MS"/>
                <a:cs typeface="Trebuchet MS"/>
              </a:rPr>
              <a:t>Muchas</a:t>
            </a:r>
            <a:r>
              <a:rPr sz="6900" b="1" spc="-4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900" b="1" spc="30" dirty="0">
                <a:solidFill>
                  <a:srgbClr val="FFFFFF"/>
                </a:solidFill>
                <a:latin typeface="Trebuchet MS"/>
                <a:cs typeface="Trebuchet MS"/>
              </a:rPr>
              <a:t>gracias</a:t>
            </a:r>
            <a:endParaRPr sz="69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38304" y="5121274"/>
            <a:ext cx="6083300" cy="2082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75" dirty="0">
                <a:solidFill>
                  <a:srgbClr val="FFFFFF"/>
                </a:solidFill>
                <a:latin typeface="Arial"/>
                <a:cs typeface="Arial"/>
              </a:rPr>
              <a:t>https://producciontucuman.gob.ar/perspectiva-de-genero/</a:t>
            </a:r>
            <a:endParaRPr sz="1500" dirty="0">
              <a:latin typeface="Arial"/>
              <a:cs typeface="Arial"/>
            </a:endParaRPr>
          </a:p>
          <a:p>
            <a:pPr marL="12700" marR="5080">
              <a:lnSpc>
                <a:spcPts val="4800"/>
              </a:lnSpc>
              <a:spcBef>
                <a:spcPts val="655"/>
              </a:spcBef>
            </a:pPr>
            <a:r>
              <a:rPr sz="1500" b="1" spc="85" dirty="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https://www.facebook.com/producciontucuman </a:t>
            </a:r>
            <a:r>
              <a:rPr sz="1500" b="1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0" dirty="0">
                <a:solidFill>
                  <a:srgbClr val="FFFFFF"/>
                </a:solidFill>
                <a:latin typeface="Arial"/>
                <a:cs typeface="Arial"/>
                <a:hlinkClick r:id="rId7"/>
              </a:rPr>
              <a:t>https://www.instagram.com/producciontucumanok/?hl=es-la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 dirty="0">
              <a:latin typeface="Arial"/>
              <a:cs typeface="Arial"/>
            </a:endParaRPr>
          </a:p>
          <a:p>
            <a:pPr marL="173990">
              <a:lnSpc>
                <a:spcPct val="100000"/>
              </a:lnSpc>
            </a:pPr>
            <a:r>
              <a:rPr sz="1500" b="1" spc="95" dirty="0">
                <a:solidFill>
                  <a:srgbClr val="FFFFFF"/>
                </a:solidFill>
                <a:latin typeface="Arial"/>
                <a:cs typeface="Arial"/>
              </a:rPr>
              <a:t>https://twitter.com/producciontuc</a:t>
            </a:r>
            <a:endParaRPr sz="15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124440" cy="10287000"/>
            <a:chOff x="0" y="0"/>
            <a:chExt cx="1012444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2793090"/>
              <a:ext cx="2432050" cy="5265420"/>
            </a:xfrm>
            <a:custGeom>
              <a:avLst/>
              <a:gdLst/>
              <a:ahLst/>
              <a:cxnLst/>
              <a:rect l="l" t="t" r="r" b="b"/>
              <a:pathLst>
                <a:path w="2432050" h="5265420">
                  <a:moveTo>
                    <a:pt x="1828564" y="5265210"/>
                  </a:moveTo>
                  <a:lnTo>
                    <a:pt x="0" y="5265210"/>
                  </a:lnTo>
                  <a:lnTo>
                    <a:pt x="0" y="0"/>
                  </a:lnTo>
                  <a:lnTo>
                    <a:pt x="680253" y="1177207"/>
                  </a:lnTo>
                  <a:lnTo>
                    <a:pt x="682799" y="1177207"/>
                  </a:lnTo>
                  <a:lnTo>
                    <a:pt x="1328943" y="2299658"/>
                  </a:lnTo>
                  <a:lnTo>
                    <a:pt x="1328421" y="2299919"/>
                  </a:lnTo>
                  <a:lnTo>
                    <a:pt x="2432049" y="4218247"/>
                  </a:lnTo>
                  <a:lnTo>
                    <a:pt x="1828564" y="5265210"/>
                  </a:lnTo>
                  <a:close/>
                </a:path>
              </a:pathLst>
            </a:custGeom>
            <a:solidFill>
              <a:srgbClr val="A0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450070" cy="8058784"/>
            </a:xfrm>
            <a:custGeom>
              <a:avLst/>
              <a:gdLst/>
              <a:ahLst/>
              <a:cxnLst/>
              <a:rect l="l" t="t" r="r" b="b"/>
              <a:pathLst>
                <a:path w="9450070" h="8058784">
                  <a:moveTo>
                    <a:pt x="8843892" y="8058301"/>
                  </a:moveTo>
                  <a:lnTo>
                    <a:pt x="3037943" y="8058301"/>
                  </a:lnTo>
                  <a:lnTo>
                    <a:pt x="2432049" y="7011338"/>
                  </a:lnTo>
                  <a:lnTo>
                    <a:pt x="2437402" y="7002397"/>
                  </a:lnTo>
                  <a:lnTo>
                    <a:pt x="683779" y="3970298"/>
                  </a:lnTo>
                  <a:lnTo>
                    <a:pt x="682799" y="3970298"/>
                  </a:lnTo>
                  <a:lnTo>
                    <a:pt x="0" y="2790445"/>
                  </a:lnTo>
                  <a:lnTo>
                    <a:pt x="0" y="0"/>
                  </a:lnTo>
                  <a:lnTo>
                    <a:pt x="5411796" y="0"/>
                  </a:lnTo>
                  <a:lnTo>
                    <a:pt x="8261639" y="4942580"/>
                  </a:lnTo>
                  <a:lnTo>
                    <a:pt x="8256808" y="4945386"/>
                  </a:lnTo>
                  <a:lnTo>
                    <a:pt x="9449674" y="7011338"/>
                  </a:lnTo>
                  <a:lnTo>
                    <a:pt x="8843892" y="8058301"/>
                  </a:lnTo>
                  <a:close/>
                </a:path>
              </a:pathLst>
            </a:custGeom>
            <a:solidFill>
              <a:srgbClr val="86C7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8061655"/>
              <a:ext cx="10124440" cy="2225675"/>
            </a:xfrm>
            <a:custGeom>
              <a:avLst/>
              <a:gdLst/>
              <a:ahLst/>
              <a:cxnLst/>
              <a:rect l="l" t="t" r="r" b="b"/>
              <a:pathLst>
                <a:path w="10124440" h="2225675">
                  <a:moveTo>
                    <a:pt x="10124256" y="2225344"/>
                  </a:moveTo>
                  <a:lnTo>
                    <a:pt x="0" y="2225344"/>
                  </a:lnTo>
                  <a:lnTo>
                    <a:pt x="0" y="0"/>
                  </a:lnTo>
                  <a:lnTo>
                    <a:pt x="8834475" y="0"/>
                  </a:lnTo>
                  <a:lnTo>
                    <a:pt x="10124256" y="2225344"/>
                  </a:lnTo>
                  <a:close/>
                </a:path>
              </a:pathLst>
            </a:custGeom>
            <a:solidFill>
              <a:srgbClr val="1736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666804" y="8337715"/>
            <a:ext cx="4538980" cy="1329055"/>
          </a:xfrm>
          <a:prstGeom prst="rect">
            <a:avLst/>
          </a:prstGeom>
        </p:spPr>
        <p:txBody>
          <a:bodyPr vert="horz" wrap="square" lIns="0" tIns="265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90"/>
              </a:spcBef>
            </a:pPr>
            <a:r>
              <a:rPr sz="3500" b="1" spc="-100" dirty="0">
                <a:solidFill>
                  <a:srgbClr val="FFFFFF"/>
                </a:solidFill>
                <a:latin typeface="Trebuchet MS"/>
                <a:cs typeface="Trebuchet MS"/>
              </a:rPr>
              <a:t>JORNADA </a:t>
            </a:r>
            <a:r>
              <a:rPr sz="3500" b="1" spc="-20" dirty="0">
                <a:solidFill>
                  <a:srgbClr val="FFFFFF"/>
                </a:solidFill>
                <a:latin typeface="Trebuchet MS"/>
                <a:cs typeface="Trebuchet MS"/>
              </a:rPr>
              <a:t>8 </a:t>
            </a:r>
            <a:r>
              <a:rPr sz="3500" b="1" spc="-3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500" b="1" spc="-1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500" b="1" spc="30" dirty="0">
                <a:solidFill>
                  <a:srgbClr val="FFFFFF"/>
                </a:solidFill>
                <a:latin typeface="Trebuchet MS"/>
                <a:cs typeface="Trebuchet MS"/>
              </a:rPr>
              <a:t>MARZO</a:t>
            </a:r>
            <a:endParaRPr sz="3500">
              <a:latin typeface="Trebuchet MS"/>
              <a:cs typeface="Trebuchet MS"/>
            </a:endParaRPr>
          </a:p>
          <a:p>
            <a:pPr marL="52069">
              <a:lnSpc>
                <a:spcPct val="100000"/>
              </a:lnSpc>
              <a:spcBef>
                <a:spcPts val="1310"/>
              </a:spcBef>
            </a:pPr>
            <a:r>
              <a:rPr sz="2300" spc="25" dirty="0">
                <a:solidFill>
                  <a:srgbClr val="FFFFFF"/>
                </a:solidFill>
                <a:latin typeface="Trebuchet MS"/>
                <a:cs typeface="Trebuchet MS"/>
              </a:rPr>
              <a:t>DIA </a:t>
            </a:r>
            <a:r>
              <a:rPr sz="2300" spc="20" dirty="0">
                <a:solidFill>
                  <a:srgbClr val="FFFFFF"/>
                </a:solidFill>
                <a:latin typeface="Trebuchet MS"/>
                <a:cs typeface="Trebuchet MS"/>
              </a:rPr>
              <a:t>INTERNACIONAL </a:t>
            </a:r>
            <a:r>
              <a:rPr sz="2300" spc="15" dirty="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sz="2300" spc="-40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2300" spc="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00" spc="-30" dirty="0">
                <a:solidFill>
                  <a:srgbClr val="FFFFFF"/>
                </a:solidFill>
                <a:latin typeface="Trebuchet MS"/>
                <a:cs typeface="Trebuchet MS"/>
              </a:rPr>
              <a:t>MUJER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327569" y="708524"/>
            <a:ext cx="5052075" cy="119199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650" b="1" spc="-114" dirty="0" err="1" smtClean="0">
                <a:solidFill>
                  <a:srgbClr val="1736B1"/>
                </a:solidFill>
                <a:latin typeface="Trebuchet MS"/>
                <a:cs typeface="Trebuchet MS"/>
              </a:rPr>
              <a:t>Contenido</a:t>
            </a:r>
            <a:r>
              <a:rPr lang="es-AR" sz="7650" b="1" spc="-114" dirty="0" smtClean="0">
                <a:solidFill>
                  <a:srgbClr val="1736B1"/>
                </a:solidFill>
                <a:latin typeface="Trebuchet MS"/>
                <a:cs typeface="Trebuchet MS"/>
              </a:rPr>
              <a:t>:</a:t>
            </a:r>
            <a:endParaRPr sz="765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41542" y="3235306"/>
            <a:ext cx="715645" cy="620395"/>
          </a:xfrm>
          <a:custGeom>
            <a:avLst/>
            <a:gdLst/>
            <a:ahLst/>
            <a:cxnLst/>
            <a:rect l="l" t="t" r="r" b="b"/>
            <a:pathLst>
              <a:path w="715645" h="620395">
                <a:moveTo>
                  <a:pt x="537026" y="620145"/>
                </a:moveTo>
                <a:lnTo>
                  <a:pt x="179008" y="620145"/>
                </a:lnTo>
                <a:lnTo>
                  <a:pt x="0" y="310073"/>
                </a:lnTo>
                <a:lnTo>
                  <a:pt x="179008" y="0"/>
                </a:lnTo>
                <a:lnTo>
                  <a:pt x="537027" y="0"/>
                </a:lnTo>
                <a:lnTo>
                  <a:pt x="715456" y="309069"/>
                </a:lnTo>
                <a:lnTo>
                  <a:pt x="715456" y="311075"/>
                </a:lnTo>
                <a:lnTo>
                  <a:pt x="537026" y="620145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241542" y="4845686"/>
            <a:ext cx="715645" cy="620395"/>
          </a:xfrm>
          <a:custGeom>
            <a:avLst/>
            <a:gdLst/>
            <a:ahLst/>
            <a:cxnLst/>
            <a:rect l="l" t="t" r="r" b="b"/>
            <a:pathLst>
              <a:path w="715645" h="620395">
                <a:moveTo>
                  <a:pt x="537035" y="620160"/>
                </a:moveTo>
                <a:lnTo>
                  <a:pt x="178999" y="620160"/>
                </a:lnTo>
                <a:lnTo>
                  <a:pt x="0" y="310073"/>
                </a:lnTo>
                <a:lnTo>
                  <a:pt x="179008" y="0"/>
                </a:lnTo>
                <a:lnTo>
                  <a:pt x="537026" y="0"/>
                </a:lnTo>
                <a:lnTo>
                  <a:pt x="715456" y="309069"/>
                </a:lnTo>
                <a:lnTo>
                  <a:pt x="715456" y="311075"/>
                </a:lnTo>
                <a:lnTo>
                  <a:pt x="537035" y="62016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241542" y="6473105"/>
            <a:ext cx="715645" cy="620395"/>
          </a:xfrm>
          <a:custGeom>
            <a:avLst/>
            <a:gdLst/>
            <a:ahLst/>
            <a:cxnLst/>
            <a:rect l="l" t="t" r="r" b="b"/>
            <a:pathLst>
              <a:path w="715645" h="620395">
                <a:moveTo>
                  <a:pt x="537026" y="620145"/>
                </a:moveTo>
                <a:lnTo>
                  <a:pt x="179008" y="620145"/>
                </a:lnTo>
                <a:lnTo>
                  <a:pt x="0" y="310073"/>
                </a:lnTo>
                <a:lnTo>
                  <a:pt x="179008" y="0"/>
                </a:lnTo>
                <a:lnTo>
                  <a:pt x="537026" y="0"/>
                </a:lnTo>
                <a:lnTo>
                  <a:pt x="715456" y="309069"/>
                </a:lnTo>
                <a:lnTo>
                  <a:pt x="715456" y="311075"/>
                </a:lnTo>
                <a:lnTo>
                  <a:pt x="537026" y="620145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241542" y="7887499"/>
            <a:ext cx="715645" cy="620395"/>
          </a:xfrm>
          <a:custGeom>
            <a:avLst/>
            <a:gdLst/>
            <a:ahLst/>
            <a:cxnLst/>
            <a:rect l="l" t="t" r="r" b="b"/>
            <a:pathLst>
              <a:path w="715645" h="620395">
                <a:moveTo>
                  <a:pt x="537035" y="620160"/>
                </a:moveTo>
                <a:lnTo>
                  <a:pt x="178999" y="620160"/>
                </a:lnTo>
                <a:lnTo>
                  <a:pt x="0" y="310103"/>
                </a:lnTo>
                <a:lnTo>
                  <a:pt x="179008" y="0"/>
                </a:lnTo>
                <a:lnTo>
                  <a:pt x="537026" y="0"/>
                </a:lnTo>
                <a:lnTo>
                  <a:pt x="715456" y="309100"/>
                </a:lnTo>
                <a:lnTo>
                  <a:pt x="715456" y="311106"/>
                </a:lnTo>
                <a:lnTo>
                  <a:pt x="537035" y="620160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2613005" y="7886700"/>
            <a:ext cx="4221480" cy="901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2500" spc="40" dirty="0">
                <a:latin typeface="Trebuchet MS"/>
                <a:cs typeface="Trebuchet MS"/>
              </a:rPr>
              <a:t>PERSPECTIVA </a:t>
            </a:r>
            <a:r>
              <a:rPr sz="2500" spc="60" dirty="0">
                <a:latin typeface="Trebuchet MS"/>
                <a:cs typeface="Trebuchet MS"/>
              </a:rPr>
              <a:t>DE </a:t>
            </a:r>
            <a:r>
              <a:rPr sz="2500" spc="50" dirty="0">
                <a:latin typeface="Trebuchet MS"/>
                <a:cs typeface="Trebuchet MS"/>
              </a:rPr>
              <a:t>GÉNERO</a:t>
            </a:r>
            <a:r>
              <a:rPr sz="2500" spc="-145" dirty="0">
                <a:latin typeface="Trebuchet MS"/>
                <a:cs typeface="Trebuchet MS"/>
              </a:rPr>
              <a:t> </a:t>
            </a:r>
            <a:r>
              <a:rPr sz="2500" spc="75" dirty="0">
                <a:latin typeface="Trebuchet MS"/>
                <a:cs typeface="Trebuchet MS"/>
              </a:rPr>
              <a:t>EN  </a:t>
            </a:r>
            <a:r>
              <a:rPr sz="2500" spc="120" dirty="0">
                <a:latin typeface="Trebuchet MS"/>
                <a:cs typeface="Trebuchet MS"/>
              </a:rPr>
              <a:t>NÚMEROS </a:t>
            </a:r>
            <a:r>
              <a:rPr sz="2500" spc="60" dirty="0">
                <a:latin typeface="Trebuchet MS"/>
                <a:cs typeface="Trebuchet MS"/>
              </a:rPr>
              <a:t>DE </a:t>
            </a:r>
            <a:r>
              <a:rPr sz="2500" spc="50" dirty="0">
                <a:latin typeface="Trebuchet MS"/>
                <a:cs typeface="Trebuchet MS"/>
              </a:rPr>
              <a:t>GESTIÓN</a:t>
            </a:r>
            <a:r>
              <a:rPr sz="2500" spc="-215" dirty="0">
                <a:latin typeface="Trebuchet MS"/>
                <a:cs typeface="Trebuchet MS"/>
              </a:rPr>
              <a:t> </a:t>
            </a:r>
            <a:r>
              <a:rPr sz="2500" spc="130" dirty="0">
                <a:latin typeface="Trebuchet MS"/>
                <a:cs typeface="Trebuchet MS"/>
              </a:rPr>
              <a:t>MDP</a:t>
            </a:r>
            <a:endParaRPr sz="2500" dirty="0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1517589" y="4319673"/>
            <a:ext cx="5560924" cy="113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498539" y="5895764"/>
            <a:ext cx="5560924" cy="1131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536639" y="7441313"/>
            <a:ext cx="5560924" cy="1131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27"/>
          <p:cNvSpPr/>
          <p:nvPr/>
        </p:nvSpPr>
        <p:spPr>
          <a:xfrm>
            <a:off x="15038678" y="96244"/>
            <a:ext cx="3143249" cy="6191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3"/>
          <p:cNvSpPr txBox="1"/>
          <p:nvPr/>
        </p:nvSpPr>
        <p:spPr>
          <a:xfrm>
            <a:off x="12618720" y="3112639"/>
            <a:ext cx="4221480" cy="8976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</a:pPr>
            <a:r>
              <a:rPr lang="es-AR" sz="2500" spc="80" dirty="0" smtClean="0">
                <a:latin typeface="Trebuchet MS"/>
                <a:cs typeface="Trebuchet MS"/>
              </a:rPr>
              <a:t>MESA DE PERSPECTIVA DE GÉNERO DEL MINISTERIO</a:t>
            </a:r>
            <a:endParaRPr lang="es-AR" sz="2500" dirty="0">
              <a:latin typeface="Trebuchet MS"/>
              <a:cs typeface="Trebuchet MS"/>
            </a:endParaRPr>
          </a:p>
        </p:txBody>
      </p:sp>
      <p:sp>
        <p:nvSpPr>
          <p:cNvPr id="19" name="object 13"/>
          <p:cNvSpPr txBox="1"/>
          <p:nvPr/>
        </p:nvSpPr>
        <p:spPr>
          <a:xfrm>
            <a:off x="12609006" y="4699000"/>
            <a:ext cx="4612194" cy="8976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7625">
              <a:lnSpc>
                <a:spcPct val="114999"/>
              </a:lnSpc>
            </a:pPr>
            <a:r>
              <a:rPr lang="es-AR" sz="2500" spc="80" dirty="0" smtClean="0">
                <a:latin typeface="Trebuchet MS"/>
                <a:cs typeface="Trebuchet MS"/>
              </a:rPr>
              <a:t>ESPACIOS </a:t>
            </a:r>
            <a:r>
              <a:rPr lang="es-AR" sz="2500" spc="60" dirty="0" smtClean="0">
                <a:latin typeface="Trebuchet MS"/>
                <a:cs typeface="Trebuchet MS"/>
              </a:rPr>
              <a:t>DE </a:t>
            </a:r>
            <a:r>
              <a:rPr lang="es-AR" sz="2500" spc="50" dirty="0" smtClean="0">
                <a:latin typeface="Trebuchet MS"/>
                <a:cs typeface="Trebuchet MS"/>
              </a:rPr>
              <a:t>GÉNERO </a:t>
            </a:r>
            <a:r>
              <a:rPr lang="es-AR" sz="2500" spc="75" dirty="0" smtClean="0">
                <a:latin typeface="Trebuchet MS"/>
                <a:cs typeface="Trebuchet MS"/>
              </a:rPr>
              <a:t>EN  </a:t>
            </a:r>
            <a:r>
              <a:rPr lang="es-AR" sz="2500" spc="30" dirty="0" smtClean="0">
                <a:latin typeface="Trebuchet MS"/>
                <a:cs typeface="Trebuchet MS"/>
              </a:rPr>
              <a:t>ALIANZA </a:t>
            </a:r>
            <a:r>
              <a:rPr lang="es-AR" sz="2500" spc="50" dirty="0" smtClean="0">
                <a:latin typeface="Trebuchet MS"/>
                <a:cs typeface="Trebuchet MS"/>
              </a:rPr>
              <a:t>CON </a:t>
            </a:r>
            <a:r>
              <a:rPr lang="es-AR" sz="2500" spc="65" dirty="0" smtClean="0">
                <a:latin typeface="Trebuchet MS"/>
                <a:cs typeface="Trebuchet MS"/>
              </a:rPr>
              <a:t>OTROS</a:t>
            </a:r>
            <a:r>
              <a:rPr lang="es-AR" sz="2500" spc="-130" dirty="0" smtClean="0">
                <a:latin typeface="Trebuchet MS"/>
                <a:cs typeface="Trebuchet MS"/>
              </a:rPr>
              <a:t> </a:t>
            </a:r>
            <a:r>
              <a:rPr lang="es-AR" sz="2500" spc="30" dirty="0" smtClean="0">
                <a:latin typeface="Trebuchet MS"/>
                <a:cs typeface="Trebuchet MS"/>
              </a:rPr>
              <a:t>ACTORES</a:t>
            </a:r>
            <a:endParaRPr lang="es-AR" sz="2500" dirty="0">
              <a:latin typeface="Trebuchet MS"/>
              <a:cs typeface="Trebuchet MS"/>
            </a:endParaRPr>
          </a:p>
        </p:txBody>
      </p:sp>
      <p:sp>
        <p:nvSpPr>
          <p:cNvPr id="20" name="object 13"/>
          <p:cNvSpPr txBox="1"/>
          <p:nvPr/>
        </p:nvSpPr>
        <p:spPr>
          <a:xfrm>
            <a:off x="12596298" y="6057900"/>
            <a:ext cx="5386902" cy="134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1780">
              <a:lnSpc>
                <a:spcPct val="114999"/>
              </a:lnSpc>
              <a:spcBef>
                <a:spcPts val="100"/>
              </a:spcBef>
            </a:pPr>
            <a:r>
              <a:rPr lang="es-AR" sz="2500" spc="50" dirty="0" smtClean="0">
                <a:latin typeface="Trebuchet MS"/>
                <a:cs typeface="Trebuchet MS"/>
              </a:rPr>
              <a:t>DIAGNÓSTICO </a:t>
            </a:r>
            <a:r>
              <a:rPr lang="es-AR" sz="2500" spc="65" dirty="0" smtClean="0">
                <a:latin typeface="Trebuchet MS"/>
                <a:cs typeface="Trebuchet MS"/>
              </a:rPr>
              <a:t>INTERNO  </a:t>
            </a:r>
            <a:r>
              <a:rPr lang="es-AR" sz="2500" spc="90" dirty="0" smtClean="0">
                <a:latin typeface="Trebuchet MS"/>
                <a:cs typeface="Trebuchet MS"/>
              </a:rPr>
              <a:t>MINISTERIO </a:t>
            </a:r>
            <a:r>
              <a:rPr lang="es-AR" sz="2500" spc="60" dirty="0" smtClean="0">
                <a:latin typeface="Trebuchet MS"/>
                <a:cs typeface="Trebuchet MS"/>
              </a:rPr>
              <a:t>DE</a:t>
            </a:r>
            <a:r>
              <a:rPr lang="es-AR" sz="2500" spc="-135" dirty="0" smtClean="0">
                <a:latin typeface="Trebuchet MS"/>
                <a:cs typeface="Trebuchet MS"/>
              </a:rPr>
              <a:t> </a:t>
            </a:r>
            <a:r>
              <a:rPr lang="es-AR" sz="2500" spc="75" dirty="0" smtClean="0">
                <a:latin typeface="Trebuchet MS"/>
                <a:cs typeface="Trebuchet MS"/>
              </a:rPr>
              <a:t>DESARROLLO  </a:t>
            </a:r>
            <a:r>
              <a:rPr lang="es-AR" sz="2500" spc="40" dirty="0" smtClean="0">
                <a:latin typeface="Trebuchet MS"/>
                <a:cs typeface="Trebuchet MS"/>
              </a:rPr>
              <a:t>PRODUCTIVO </a:t>
            </a:r>
            <a:r>
              <a:rPr lang="es-AR" sz="2500" spc="85" dirty="0" smtClean="0">
                <a:latin typeface="Trebuchet MS"/>
                <a:cs typeface="Trebuchet MS"/>
              </a:rPr>
              <a:t>-</a:t>
            </a:r>
            <a:r>
              <a:rPr lang="es-AR" sz="2500" spc="-40" dirty="0" smtClean="0">
                <a:latin typeface="Trebuchet MS"/>
                <a:cs typeface="Trebuchet MS"/>
              </a:rPr>
              <a:t> </a:t>
            </a:r>
            <a:r>
              <a:rPr lang="es-AR" sz="2500" spc="130" dirty="0" smtClean="0">
                <a:latin typeface="Trebuchet MS"/>
                <a:cs typeface="Trebuchet MS"/>
              </a:rPr>
              <a:t>MDP</a:t>
            </a:r>
            <a:endParaRPr lang="es-AR" sz="2500" dirty="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0066655" cy="10287000"/>
            <a:chOff x="0" y="0"/>
            <a:chExt cx="10066655" cy="10287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0066655" cy="10287000"/>
            </a:xfrm>
            <a:custGeom>
              <a:avLst/>
              <a:gdLst/>
              <a:ahLst/>
              <a:cxnLst/>
              <a:rect l="l" t="t" r="r" b="b"/>
              <a:pathLst>
                <a:path w="10066655" h="10287000">
                  <a:moveTo>
                    <a:pt x="6978174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7242119" y="0"/>
                  </a:lnTo>
                  <a:lnTo>
                    <a:pt x="10066494" y="4892332"/>
                  </a:lnTo>
                  <a:lnTo>
                    <a:pt x="10066494" y="4937467"/>
                  </a:lnTo>
                  <a:lnTo>
                    <a:pt x="6978174" y="10287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913464" y="9649441"/>
              <a:ext cx="2128520" cy="638175"/>
            </a:xfrm>
            <a:custGeom>
              <a:avLst/>
              <a:gdLst/>
              <a:ahLst/>
              <a:cxnLst/>
              <a:rect l="l" t="t" r="r" b="b"/>
              <a:pathLst>
                <a:path w="2128520" h="638175">
                  <a:moveTo>
                    <a:pt x="0" y="637557"/>
                  </a:moveTo>
                  <a:lnTo>
                    <a:pt x="2128053" y="637557"/>
                  </a:lnTo>
                  <a:lnTo>
                    <a:pt x="1760028" y="0"/>
                  </a:lnTo>
                  <a:lnTo>
                    <a:pt x="367970" y="0"/>
                  </a:lnTo>
                  <a:lnTo>
                    <a:pt x="0" y="637557"/>
                  </a:lnTo>
                  <a:close/>
                </a:path>
              </a:pathLst>
            </a:custGeom>
            <a:solidFill>
              <a:srgbClr val="86C7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28162" y="7287919"/>
              <a:ext cx="3851275" cy="2999105"/>
            </a:xfrm>
            <a:custGeom>
              <a:avLst/>
              <a:gdLst/>
              <a:ahLst/>
              <a:cxnLst/>
              <a:rect l="l" t="t" r="r" b="b"/>
              <a:pathLst>
                <a:path w="3851275" h="2999104">
                  <a:moveTo>
                    <a:pt x="0" y="2999079"/>
                  </a:moveTo>
                  <a:lnTo>
                    <a:pt x="2785832" y="2999079"/>
                  </a:lnTo>
                  <a:lnTo>
                    <a:pt x="3381417" y="1967317"/>
                  </a:lnTo>
                  <a:lnTo>
                    <a:pt x="3850668" y="1155885"/>
                  </a:lnTo>
                  <a:lnTo>
                    <a:pt x="3182055" y="0"/>
                  </a:lnTo>
                  <a:lnTo>
                    <a:pt x="1732429" y="0"/>
                  </a:lnTo>
                  <a:lnTo>
                    <a:pt x="1305222" y="738605"/>
                  </a:lnTo>
                  <a:lnTo>
                    <a:pt x="1304920" y="738605"/>
                  </a:lnTo>
                  <a:lnTo>
                    <a:pt x="367527" y="2361521"/>
                  </a:lnTo>
                  <a:lnTo>
                    <a:pt x="366516" y="2361521"/>
                  </a:lnTo>
                  <a:lnTo>
                    <a:pt x="109929" y="2807451"/>
                  </a:lnTo>
                  <a:lnTo>
                    <a:pt x="110136" y="2807555"/>
                  </a:lnTo>
                  <a:lnTo>
                    <a:pt x="0" y="2999079"/>
                  </a:lnTo>
                  <a:close/>
                </a:path>
                <a:path w="3851275" h="2999104">
                  <a:moveTo>
                    <a:pt x="1304920" y="738605"/>
                  </a:moveTo>
                  <a:lnTo>
                    <a:pt x="1305222" y="738605"/>
                  </a:lnTo>
                  <a:lnTo>
                    <a:pt x="1305040" y="738398"/>
                  </a:lnTo>
                  <a:lnTo>
                    <a:pt x="1304920" y="738605"/>
                  </a:lnTo>
                  <a:close/>
                </a:path>
              </a:pathLst>
            </a:custGeom>
            <a:solidFill>
              <a:srgbClr val="A0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7287919"/>
              <a:ext cx="3192145" cy="2999105"/>
            </a:xfrm>
            <a:custGeom>
              <a:avLst/>
              <a:gdLst/>
              <a:ahLst/>
              <a:cxnLst/>
              <a:rect l="l" t="t" r="r" b="b"/>
              <a:pathLst>
                <a:path w="3192145" h="2999104">
                  <a:moveTo>
                    <a:pt x="0" y="2999079"/>
                  </a:moveTo>
                  <a:lnTo>
                    <a:pt x="2125720" y="2999079"/>
                  </a:lnTo>
                  <a:lnTo>
                    <a:pt x="2494291" y="2361521"/>
                  </a:lnTo>
                  <a:lnTo>
                    <a:pt x="2494679" y="2361521"/>
                  </a:lnTo>
                  <a:lnTo>
                    <a:pt x="3192092" y="1155885"/>
                  </a:lnTo>
                  <a:lnTo>
                    <a:pt x="2523464" y="0"/>
                  </a:lnTo>
                  <a:lnTo>
                    <a:pt x="1073848" y="0"/>
                  </a:lnTo>
                  <a:lnTo>
                    <a:pt x="680262" y="680476"/>
                  </a:lnTo>
                  <a:lnTo>
                    <a:pt x="676539" y="680476"/>
                  </a:lnTo>
                  <a:lnTo>
                    <a:pt x="0" y="1854341"/>
                  </a:lnTo>
                  <a:lnTo>
                    <a:pt x="0" y="2999079"/>
                  </a:lnTo>
                  <a:close/>
                </a:path>
                <a:path w="3192145" h="2999104">
                  <a:moveTo>
                    <a:pt x="676539" y="680476"/>
                  </a:moveTo>
                  <a:lnTo>
                    <a:pt x="680262" y="680476"/>
                  </a:lnTo>
                  <a:lnTo>
                    <a:pt x="677540" y="678739"/>
                  </a:lnTo>
                  <a:lnTo>
                    <a:pt x="676539" y="680476"/>
                  </a:lnTo>
                  <a:close/>
                </a:path>
              </a:pathLst>
            </a:custGeom>
            <a:solidFill>
              <a:srgbClr val="1736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9018" y="3716060"/>
              <a:ext cx="7191390" cy="299084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56318" y="3235393"/>
            <a:ext cx="6827520" cy="4622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50" b="1" spc="25" dirty="0">
                <a:solidFill>
                  <a:srgbClr val="1736B1"/>
                </a:solidFill>
                <a:latin typeface="Trebuchet MS"/>
                <a:cs typeface="Trebuchet MS"/>
              </a:rPr>
              <a:t>Espacios</a:t>
            </a:r>
            <a:r>
              <a:rPr sz="2850" b="1" spc="-16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5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2850" b="1" spc="-16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10" dirty="0">
                <a:solidFill>
                  <a:srgbClr val="1736B1"/>
                </a:solidFill>
                <a:latin typeface="Trebuchet MS"/>
                <a:cs typeface="Trebuchet MS"/>
              </a:rPr>
              <a:t>género</a:t>
            </a:r>
            <a:r>
              <a:rPr sz="2850" b="1" spc="-16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20" dirty="0">
                <a:solidFill>
                  <a:srgbClr val="1736B1"/>
                </a:solidFill>
                <a:latin typeface="Trebuchet MS"/>
                <a:cs typeface="Trebuchet MS"/>
              </a:rPr>
              <a:t>dentro</a:t>
            </a:r>
            <a:r>
              <a:rPr sz="2850" b="1" spc="-16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dirty="0">
                <a:solidFill>
                  <a:srgbClr val="1736B1"/>
                </a:solidFill>
                <a:latin typeface="Trebuchet MS"/>
                <a:cs typeface="Trebuchet MS"/>
              </a:rPr>
              <a:t>del</a:t>
            </a:r>
            <a:r>
              <a:rPr sz="2850" b="1" spc="-16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5" dirty="0">
                <a:solidFill>
                  <a:srgbClr val="1736B1"/>
                </a:solidFill>
                <a:latin typeface="Trebuchet MS"/>
                <a:cs typeface="Trebuchet MS"/>
              </a:rPr>
              <a:t>Ministerio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820123" y="987425"/>
            <a:ext cx="60699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65" dirty="0"/>
              <a:t>ES</a:t>
            </a:r>
            <a:r>
              <a:rPr sz="3000" spc="-340" dirty="0"/>
              <a:t> </a:t>
            </a:r>
            <a:r>
              <a:rPr sz="3000" spc="15" dirty="0"/>
              <a:t>UN</a:t>
            </a:r>
            <a:r>
              <a:rPr sz="3000" spc="-335" dirty="0"/>
              <a:t> </a:t>
            </a:r>
            <a:r>
              <a:rPr sz="3000" spc="-35" dirty="0"/>
              <a:t>ESPACIO</a:t>
            </a:r>
            <a:r>
              <a:rPr sz="3000" spc="-335" dirty="0"/>
              <a:t> </a:t>
            </a:r>
            <a:r>
              <a:rPr sz="3000" spc="-90" dirty="0"/>
              <a:t>INSTITUCIONALIZADO.</a:t>
            </a:r>
            <a:endParaRPr sz="3000"/>
          </a:p>
        </p:txBody>
      </p:sp>
      <p:sp>
        <p:nvSpPr>
          <p:cNvPr id="11" name="object 11"/>
          <p:cNvSpPr txBox="1"/>
          <p:nvPr/>
        </p:nvSpPr>
        <p:spPr>
          <a:xfrm>
            <a:off x="10066822" y="2781124"/>
            <a:ext cx="78676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65" dirty="0">
                <a:solidFill>
                  <a:srgbClr val="FFFFFF"/>
                </a:solidFill>
                <a:latin typeface="Trebuchet MS"/>
                <a:cs typeface="Trebuchet MS"/>
              </a:rPr>
              <a:t>METODOLOGÍA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180" dirty="0">
                <a:solidFill>
                  <a:srgbClr val="FFFFFF"/>
                </a:solidFill>
                <a:latin typeface="Trebuchet MS"/>
                <a:cs typeface="Trebuchet MS"/>
              </a:rPr>
              <a:t>TRABAJO: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65" dirty="0">
                <a:solidFill>
                  <a:srgbClr val="FFFFFF"/>
                </a:solidFill>
                <a:latin typeface="Trebuchet MS"/>
                <a:cs typeface="Trebuchet MS"/>
              </a:rPr>
              <a:t>"MESA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140" dirty="0">
                <a:solidFill>
                  <a:srgbClr val="FFFFFF"/>
                </a:solidFill>
                <a:latin typeface="Trebuchet MS"/>
                <a:cs typeface="Trebuchet MS"/>
              </a:rPr>
              <a:t>TRABAJO".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41965" y="6103645"/>
            <a:ext cx="766762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3000" spc="-30" dirty="0">
                <a:solidFill>
                  <a:srgbClr val="FFFFFF"/>
                </a:solidFill>
                <a:latin typeface="Trebuchet MS"/>
                <a:cs typeface="Trebuchet MS"/>
              </a:rPr>
              <a:t>DEPENDE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60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3000" spc="-3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70" dirty="0">
                <a:solidFill>
                  <a:srgbClr val="FFFFFF"/>
                </a:solidFill>
                <a:latin typeface="Trebuchet MS"/>
                <a:cs typeface="Trebuchet MS"/>
              </a:rPr>
              <a:t>SECRETARIA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000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0" dirty="0">
                <a:solidFill>
                  <a:srgbClr val="FFFFFF"/>
                </a:solidFill>
                <a:latin typeface="Trebuchet MS"/>
                <a:cs typeface="Trebuchet MS"/>
              </a:rPr>
              <a:t>COORDINACIÓN  </a:t>
            </a:r>
            <a:r>
              <a:rPr sz="3000" spc="1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3000" spc="-3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75" dirty="0">
                <a:solidFill>
                  <a:srgbClr val="FFFFFF"/>
                </a:solidFill>
                <a:latin typeface="Trebuchet MS"/>
                <a:cs typeface="Trebuchet MS"/>
              </a:rPr>
              <a:t>CONTROL</a:t>
            </a:r>
            <a:r>
              <a:rPr sz="3000" spc="-3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000" spc="-3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110" dirty="0">
                <a:solidFill>
                  <a:srgbClr val="FFFFFF"/>
                </a:solidFill>
                <a:latin typeface="Trebuchet MS"/>
                <a:cs typeface="Trebuchet MS"/>
              </a:rPr>
              <a:t>GESTIÓN.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500510" y="8759825"/>
            <a:ext cx="64198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30" dirty="0">
                <a:solidFill>
                  <a:srgbClr val="FFFFFF"/>
                </a:solidFill>
                <a:latin typeface="Trebuchet MS"/>
                <a:cs typeface="Trebuchet MS"/>
              </a:rPr>
              <a:t>NO</a:t>
            </a:r>
            <a:r>
              <a:rPr sz="3000" spc="-3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10" dirty="0">
                <a:solidFill>
                  <a:srgbClr val="FFFFFF"/>
                </a:solidFill>
                <a:latin typeface="Trebuchet MS"/>
                <a:cs typeface="Trebuchet MS"/>
              </a:rPr>
              <a:t>DISPONE</a:t>
            </a:r>
            <a:r>
              <a:rPr sz="3000" spc="-3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3000" spc="-3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25" dirty="0">
                <a:solidFill>
                  <a:srgbClr val="FFFFFF"/>
                </a:solidFill>
                <a:latin typeface="Trebuchet MS"/>
                <a:cs typeface="Trebuchet MS"/>
              </a:rPr>
              <a:t>PRESUPUESTO</a:t>
            </a:r>
            <a:r>
              <a:rPr sz="3000" spc="-3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70" dirty="0">
                <a:solidFill>
                  <a:srgbClr val="FFFFFF"/>
                </a:solidFill>
                <a:latin typeface="Trebuchet MS"/>
                <a:cs typeface="Trebuchet MS"/>
              </a:rPr>
              <a:t>PROPIO.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57144" y="156167"/>
            <a:ext cx="3143249" cy="619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0066655" cy="10287000"/>
            <a:chOff x="0" y="0"/>
            <a:chExt cx="10066655" cy="10287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0066655" cy="10287000"/>
            </a:xfrm>
            <a:custGeom>
              <a:avLst/>
              <a:gdLst/>
              <a:ahLst/>
              <a:cxnLst/>
              <a:rect l="l" t="t" r="r" b="b"/>
              <a:pathLst>
                <a:path w="10066655" h="10287000">
                  <a:moveTo>
                    <a:pt x="6978174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7242118" y="0"/>
                  </a:lnTo>
                  <a:lnTo>
                    <a:pt x="10066494" y="4892331"/>
                  </a:lnTo>
                  <a:lnTo>
                    <a:pt x="10066494" y="4937467"/>
                  </a:lnTo>
                  <a:lnTo>
                    <a:pt x="6978174" y="10286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913464" y="9649441"/>
              <a:ext cx="2128520" cy="638175"/>
            </a:xfrm>
            <a:custGeom>
              <a:avLst/>
              <a:gdLst/>
              <a:ahLst/>
              <a:cxnLst/>
              <a:rect l="l" t="t" r="r" b="b"/>
              <a:pathLst>
                <a:path w="2128520" h="638175">
                  <a:moveTo>
                    <a:pt x="0" y="637557"/>
                  </a:moveTo>
                  <a:lnTo>
                    <a:pt x="2128053" y="637557"/>
                  </a:lnTo>
                  <a:lnTo>
                    <a:pt x="1760028" y="0"/>
                  </a:lnTo>
                  <a:lnTo>
                    <a:pt x="367970" y="0"/>
                  </a:lnTo>
                  <a:lnTo>
                    <a:pt x="0" y="637557"/>
                  </a:lnTo>
                  <a:close/>
                </a:path>
              </a:pathLst>
            </a:custGeom>
            <a:solidFill>
              <a:srgbClr val="86C7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28162" y="7287919"/>
              <a:ext cx="3851275" cy="2999105"/>
            </a:xfrm>
            <a:custGeom>
              <a:avLst/>
              <a:gdLst/>
              <a:ahLst/>
              <a:cxnLst/>
              <a:rect l="l" t="t" r="r" b="b"/>
              <a:pathLst>
                <a:path w="3851275" h="2999104">
                  <a:moveTo>
                    <a:pt x="0" y="2999079"/>
                  </a:moveTo>
                  <a:lnTo>
                    <a:pt x="2785832" y="2999079"/>
                  </a:lnTo>
                  <a:lnTo>
                    <a:pt x="3381417" y="1967317"/>
                  </a:lnTo>
                  <a:lnTo>
                    <a:pt x="3850668" y="1155885"/>
                  </a:lnTo>
                  <a:lnTo>
                    <a:pt x="3182055" y="0"/>
                  </a:lnTo>
                  <a:lnTo>
                    <a:pt x="1732429" y="0"/>
                  </a:lnTo>
                  <a:lnTo>
                    <a:pt x="1305222" y="738605"/>
                  </a:lnTo>
                  <a:lnTo>
                    <a:pt x="1304920" y="738605"/>
                  </a:lnTo>
                  <a:lnTo>
                    <a:pt x="367527" y="2361521"/>
                  </a:lnTo>
                  <a:lnTo>
                    <a:pt x="366516" y="2361521"/>
                  </a:lnTo>
                  <a:lnTo>
                    <a:pt x="109929" y="2807451"/>
                  </a:lnTo>
                  <a:lnTo>
                    <a:pt x="110136" y="2807555"/>
                  </a:lnTo>
                  <a:lnTo>
                    <a:pt x="0" y="2999079"/>
                  </a:lnTo>
                  <a:close/>
                </a:path>
                <a:path w="3851275" h="2999104">
                  <a:moveTo>
                    <a:pt x="1304920" y="738605"/>
                  </a:moveTo>
                  <a:lnTo>
                    <a:pt x="1305222" y="738605"/>
                  </a:lnTo>
                  <a:lnTo>
                    <a:pt x="1305040" y="738398"/>
                  </a:lnTo>
                  <a:lnTo>
                    <a:pt x="1304920" y="738605"/>
                  </a:lnTo>
                  <a:close/>
                </a:path>
              </a:pathLst>
            </a:custGeom>
            <a:solidFill>
              <a:srgbClr val="A0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7287919"/>
              <a:ext cx="3192145" cy="2999105"/>
            </a:xfrm>
            <a:custGeom>
              <a:avLst/>
              <a:gdLst/>
              <a:ahLst/>
              <a:cxnLst/>
              <a:rect l="l" t="t" r="r" b="b"/>
              <a:pathLst>
                <a:path w="3192145" h="2999104">
                  <a:moveTo>
                    <a:pt x="0" y="2999079"/>
                  </a:moveTo>
                  <a:lnTo>
                    <a:pt x="2125720" y="2999079"/>
                  </a:lnTo>
                  <a:lnTo>
                    <a:pt x="2494291" y="2361521"/>
                  </a:lnTo>
                  <a:lnTo>
                    <a:pt x="2494679" y="2361521"/>
                  </a:lnTo>
                  <a:lnTo>
                    <a:pt x="3192092" y="1155885"/>
                  </a:lnTo>
                  <a:lnTo>
                    <a:pt x="2523464" y="0"/>
                  </a:lnTo>
                  <a:lnTo>
                    <a:pt x="1073848" y="0"/>
                  </a:lnTo>
                  <a:lnTo>
                    <a:pt x="680262" y="680476"/>
                  </a:lnTo>
                  <a:lnTo>
                    <a:pt x="676539" y="680476"/>
                  </a:lnTo>
                  <a:lnTo>
                    <a:pt x="0" y="1854341"/>
                  </a:lnTo>
                  <a:lnTo>
                    <a:pt x="0" y="2999079"/>
                  </a:lnTo>
                  <a:close/>
                </a:path>
                <a:path w="3192145" h="2999104">
                  <a:moveTo>
                    <a:pt x="676539" y="680476"/>
                  </a:moveTo>
                  <a:lnTo>
                    <a:pt x="680262" y="680476"/>
                  </a:lnTo>
                  <a:lnTo>
                    <a:pt x="677540" y="678739"/>
                  </a:lnTo>
                  <a:lnTo>
                    <a:pt x="676539" y="680476"/>
                  </a:lnTo>
                  <a:close/>
                </a:path>
              </a:pathLst>
            </a:custGeom>
            <a:solidFill>
              <a:srgbClr val="1736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9018" y="3716060"/>
              <a:ext cx="7191390" cy="299084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56318" y="3235393"/>
            <a:ext cx="6827520" cy="4622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50" b="1" spc="25" dirty="0">
                <a:solidFill>
                  <a:srgbClr val="1736B1"/>
                </a:solidFill>
                <a:latin typeface="Trebuchet MS"/>
                <a:cs typeface="Trebuchet MS"/>
              </a:rPr>
              <a:t>Espacios</a:t>
            </a:r>
            <a:r>
              <a:rPr sz="2850" b="1" spc="-16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5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2850" b="1" spc="-16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10" dirty="0">
                <a:solidFill>
                  <a:srgbClr val="1736B1"/>
                </a:solidFill>
                <a:latin typeface="Trebuchet MS"/>
                <a:cs typeface="Trebuchet MS"/>
              </a:rPr>
              <a:t>género</a:t>
            </a:r>
            <a:r>
              <a:rPr sz="2850" b="1" spc="-16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20" dirty="0">
                <a:solidFill>
                  <a:srgbClr val="1736B1"/>
                </a:solidFill>
                <a:latin typeface="Trebuchet MS"/>
                <a:cs typeface="Trebuchet MS"/>
              </a:rPr>
              <a:t>dentro</a:t>
            </a:r>
            <a:r>
              <a:rPr sz="2850" b="1" spc="-16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dirty="0">
                <a:solidFill>
                  <a:srgbClr val="1736B1"/>
                </a:solidFill>
                <a:latin typeface="Trebuchet MS"/>
                <a:cs typeface="Trebuchet MS"/>
              </a:rPr>
              <a:t>del</a:t>
            </a:r>
            <a:r>
              <a:rPr sz="2850" b="1" spc="-16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850" b="1" spc="-5" dirty="0">
                <a:solidFill>
                  <a:srgbClr val="1736B1"/>
                </a:solidFill>
                <a:latin typeface="Trebuchet MS"/>
                <a:cs typeface="Trebuchet MS"/>
              </a:rPr>
              <a:t>Ministerio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409315">
              <a:lnSpc>
                <a:spcPct val="100000"/>
              </a:lnSpc>
              <a:spcBef>
                <a:spcPts val="120"/>
              </a:spcBef>
            </a:pPr>
            <a:r>
              <a:rPr spc="-120" dirty="0"/>
              <a:t>EJES</a:t>
            </a:r>
            <a:r>
              <a:rPr spc="-310" dirty="0"/>
              <a:t> </a:t>
            </a:r>
            <a:r>
              <a:rPr spc="5" dirty="0"/>
              <a:t>DE</a:t>
            </a:r>
            <a:r>
              <a:rPr spc="-305" dirty="0"/>
              <a:t> </a:t>
            </a:r>
            <a:r>
              <a:rPr spc="-114" dirty="0"/>
              <a:t>TRABAJO</a:t>
            </a:r>
            <a:r>
              <a:rPr spc="-305" dirty="0"/>
              <a:t> </a:t>
            </a:r>
            <a:r>
              <a:rPr spc="-50" dirty="0"/>
              <a:t>PRIORITARIOS: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257144" y="156167"/>
            <a:ext cx="9192260" cy="8975725"/>
            <a:chOff x="257144" y="156167"/>
            <a:chExt cx="9192260" cy="8975725"/>
          </a:xfrm>
        </p:grpSpPr>
        <p:sp>
          <p:nvSpPr>
            <p:cNvPr id="12" name="object 12"/>
            <p:cNvSpPr/>
            <p:nvPr/>
          </p:nvSpPr>
          <p:spPr>
            <a:xfrm>
              <a:off x="257144" y="156167"/>
              <a:ext cx="3143249" cy="61912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372600" y="7102617"/>
              <a:ext cx="76200" cy="762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372600" y="7883667"/>
              <a:ext cx="76200" cy="762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372600" y="9055242"/>
              <a:ext cx="76200" cy="762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0022966" y="897889"/>
            <a:ext cx="79457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marR="5080" indent="-222885">
              <a:lnSpc>
                <a:spcPct val="125000"/>
              </a:lnSpc>
              <a:spcBef>
                <a:spcPts val="100"/>
              </a:spcBef>
            </a:pPr>
            <a:r>
              <a:rPr sz="2400" spc="-65" dirty="0">
                <a:solidFill>
                  <a:srgbClr val="FFFFFF"/>
                </a:solidFill>
                <a:latin typeface="Trebuchet MS"/>
                <a:cs typeface="Trebuchet MS"/>
              </a:rPr>
              <a:t>1.Introducir</a:t>
            </a:r>
            <a:r>
              <a:rPr sz="24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4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rebuchet MS"/>
                <a:cs typeface="Trebuchet MS"/>
              </a:rPr>
              <a:t>sensibilizar</a:t>
            </a:r>
            <a:r>
              <a:rPr sz="24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2400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Trebuchet MS"/>
                <a:cs typeface="Trebuchet MS"/>
              </a:rPr>
              <a:t>conceptos</a:t>
            </a:r>
            <a:r>
              <a:rPr sz="24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rebuchet MS"/>
                <a:cs typeface="Trebuchet MS"/>
              </a:rPr>
              <a:t>relativos</a:t>
            </a:r>
            <a:r>
              <a:rPr sz="24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al</a:t>
            </a:r>
            <a:r>
              <a:rPr sz="2400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género</a:t>
            </a:r>
            <a:r>
              <a:rPr sz="2400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Trebuchet MS"/>
                <a:cs typeface="Trebuchet MS"/>
              </a:rPr>
              <a:t>y  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2400" spc="-2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rebuchet MS"/>
                <a:cs typeface="Trebuchet MS"/>
              </a:rPr>
              <a:t>perspectiva</a:t>
            </a:r>
            <a:r>
              <a:rPr sz="2400" spc="-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400" spc="-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género</a:t>
            </a:r>
            <a:r>
              <a:rPr sz="2400" spc="-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2400" spc="-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2400" spc="-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estructura</a:t>
            </a:r>
            <a:r>
              <a:rPr sz="2400" spc="-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Trebuchet MS"/>
                <a:cs typeface="Trebuchet MS"/>
              </a:rPr>
              <a:t>ministerial.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marR="5080" indent="-240029" algn="just">
              <a:lnSpc>
                <a:spcPct val="125000"/>
              </a:lnSpc>
              <a:spcBef>
                <a:spcPts val="100"/>
              </a:spcBef>
              <a:buAutoNum type="arabicPeriod" startAt="2"/>
              <a:tabLst>
                <a:tab pos="253365" algn="l"/>
              </a:tabLst>
            </a:pPr>
            <a:r>
              <a:rPr spc="-15" dirty="0"/>
              <a:t>Promover</a:t>
            </a:r>
            <a:r>
              <a:rPr spc="690" dirty="0"/>
              <a:t> </a:t>
            </a:r>
            <a:r>
              <a:rPr spc="40" dirty="0"/>
              <a:t>los </a:t>
            </a:r>
            <a:r>
              <a:rPr spc="5" dirty="0"/>
              <a:t>compromisos </a:t>
            </a:r>
            <a:r>
              <a:rPr spc="15" dirty="0"/>
              <a:t>de </a:t>
            </a:r>
            <a:r>
              <a:rPr spc="-25" dirty="0"/>
              <a:t>este </a:t>
            </a:r>
            <a:r>
              <a:rPr spc="-35" dirty="0"/>
              <a:t>ministerio </a:t>
            </a:r>
            <a:r>
              <a:rPr dirty="0"/>
              <a:t>con  </a:t>
            </a:r>
            <a:r>
              <a:rPr spc="15" dirty="0"/>
              <a:t>organismos </a:t>
            </a:r>
            <a:r>
              <a:rPr spc="-30" dirty="0"/>
              <a:t>provinciales </a:t>
            </a:r>
            <a:r>
              <a:rPr spc="30" dirty="0"/>
              <a:t>y </a:t>
            </a:r>
            <a:r>
              <a:rPr spc="-20" dirty="0"/>
              <a:t>nacionales </a:t>
            </a:r>
            <a:r>
              <a:rPr spc="5" dirty="0"/>
              <a:t>en </a:t>
            </a:r>
            <a:r>
              <a:rPr spc="-50" dirty="0"/>
              <a:t>materia </a:t>
            </a:r>
            <a:r>
              <a:rPr spc="15" dirty="0"/>
              <a:t>de  </a:t>
            </a:r>
            <a:r>
              <a:rPr spc="-35" dirty="0"/>
              <a:t>perspectiva</a:t>
            </a:r>
            <a:r>
              <a:rPr spc="-275" dirty="0"/>
              <a:t> </a:t>
            </a:r>
            <a:r>
              <a:rPr spc="15" dirty="0"/>
              <a:t>de</a:t>
            </a:r>
            <a:r>
              <a:rPr spc="-270" dirty="0"/>
              <a:t> </a:t>
            </a:r>
            <a:r>
              <a:rPr spc="-15" dirty="0"/>
              <a:t>género</a:t>
            </a:r>
            <a:r>
              <a:rPr spc="-270" dirty="0"/>
              <a:t> </a:t>
            </a:r>
            <a:r>
              <a:rPr spc="5" dirty="0"/>
              <a:t>e</a:t>
            </a:r>
            <a:r>
              <a:rPr spc="-270" dirty="0"/>
              <a:t> </a:t>
            </a:r>
            <a:r>
              <a:rPr spc="-55" dirty="0"/>
              <a:t>inclusión.</a:t>
            </a:r>
          </a:p>
          <a:p>
            <a:pPr marL="252729" marR="6350" indent="-240665" algn="just">
              <a:lnSpc>
                <a:spcPct val="125000"/>
              </a:lnSpc>
              <a:buAutoNum type="arabicPeriod" startAt="2"/>
              <a:tabLst>
                <a:tab pos="253365" algn="l"/>
              </a:tabLst>
            </a:pPr>
            <a:r>
              <a:rPr spc="-40" dirty="0"/>
              <a:t>Implementar </a:t>
            </a:r>
            <a:r>
              <a:rPr spc="-15" dirty="0"/>
              <a:t>la </a:t>
            </a:r>
            <a:r>
              <a:rPr spc="-20" dirty="0"/>
              <a:t>transversalidad </a:t>
            </a:r>
            <a:r>
              <a:rPr spc="15" dirty="0"/>
              <a:t>de </a:t>
            </a:r>
            <a:r>
              <a:rPr spc="-15" dirty="0"/>
              <a:t>la </a:t>
            </a:r>
            <a:r>
              <a:rPr spc="-35" dirty="0"/>
              <a:t>perspectiva </a:t>
            </a:r>
            <a:r>
              <a:rPr spc="15" dirty="0"/>
              <a:t>de  </a:t>
            </a:r>
            <a:r>
              <a:rPr spc="-15" dirty="0"/>
              <a:t>género</a:t>
            </a:r>
            <a:r>
              <a:rPr spc="-125" dirty="0"/>
              <a:t> </a:t>
            </a:r>
            <a:r>
              <a:rPr spc="5" dirty="0"/>
              <a:t>en</a:t>
            </a:r>
            <a:r>
              <a:rPr spc="-120" dirty="0"/>
              <a:t> </a:t>
            </a:r>
            <a:r>
              <a:rPr spc="20" dirty="0"/>
              <a:t>las</a:t>
            </a:r>
            <a:r>
              <a:rPr spc="-120" dirty="0"/>
              <a:t> </a:t>
            </a:r>
            <a:r>
              <a:rPr spc="-15" dirty="0"/>
              <a:t>líneas</a:t>
            </a:r>
            <a:r>
              <a:rPr spc="-125" dirty="0"/>
              <a:t> </a:t>
            </a:r>
            <a:r>
              <a:rPr spc="15" dirty="0"/>
              <a:t>de</a:t>
            </a:r>
            <a:r>
              <a:rPr spc="-120" dirty="0"/>
              <a:t> </a:t>
            </a:r>
            <a:r>
              <a:rPr spc="-40" dirty="0"/>
              <a:t>acción</a:t>
            </a:r>
            <a:r>
              <a:rPr spc="-120" dirty="0"/>
              <a:t> </a:t>
            </a:r>
            <a:r>
              <a:rPr spc="15" dirty="0"/>
              <a:t>de</a:t>
            </a:r>
            <a:r>
              <a:rPr spc="-120" dirty="0"/>
              <a:t> </a:t>
            </a:r>
            <a:r>
              <a:rPr spc="-15" dirty="0"/>
              <a:t>la</a:t>
            </a:r>
            <a:r>
              <a:rPr spc="-125" dirty="0"/>
              <a:t> </a:t>
            </a:r>
            <a:r>
              <a:rPr spc="-65" dirty="0"/>
              <a:t>matriz</a:t>
            </a:r>
            <a:r>
              <a:rPr spc="-120" dirty="0"/>
              <a:t> </a:t>
            </a:r>
            <a:r>
              <a:rPr spc="-50" dirty="0"/>
              <a:t>estratégica</a:t>
            </a:r>
            <a:r>
              <a:rPr spc="-120" dirty="0"/>
              <a:t> </a:t>
            </a:r>
            <a:r>
              <a:rPr spc="-15" dirty="0"/>
              <a:t>del  </a:t>
            </a:r>
            <a:r>
              <a:rPr spc="-50" dirty="0"/>
              <a:t>MDP.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9582843" y="5654916"/>
            <a:ext cx="8442325" cy="4354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8435" marR="1273175">
              <a:lnSpc>
                <a:spcPct val="126000"/>
              </a:lnSpc>
              <a:spcBef>
                <a:spcPts val="95"/>
              </a:spcBef>
            </a:pPr>
            <a:r>
              <a:rPr sz="2800" spc="-55" dirty="0">
                <a:solidFill>
                  <a:srgbClr val="FFFFFF"/>
                </a:solidFill>
                <a:latin typeface="Trebuchet MS"/>
                <a:cs typeface="Trebuchet MS"/>
              </a:rPr>
              <a:t>ACTIVIDADES</a:t>
            </a:r>
            <a:r>
              <a:rPr sz="2800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rebuchet MS"/>
                <a:cs typeface="Trebuchet MS"/>
              </a:rPr>
              <a:t>REALIZADAS</a:t>
            </a:r>
            <a:r>
              <a:rPr sz="2800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rebuchet MS"/>
                <a:cs typeface="Trebuchet MS"/>
              </a:rPr>
              <a:t>POR</a:t>
            </a:r>
            <a:r>
              <a:rPr sz="2800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rebuchet MS"/>
                <a:cs typeface="Trebuchet MS"/>
              </a:rPr>
              <a:t>EL</a:t>
            </a:r>
            <a:r>
              <a:rPr sz="2800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rebuchet MS"/>
                <a:cs typeface="Trebuchet MS"/>
              </a:rPr>
              <a:t>ESPACIO/ÁREA  DURANTE</a:t>
            </a:r>
            <a:r>
              <a:rPr sz="2800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rebuchet MS"/>
                <a:cs typeface="Trebuchet MS"/>
              </a:rPr>
              <a:t>2022</a:t>
            </a:r>
            <a:r>
              <a:rPr sz="2800" spc="-2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55" dirty="0" smtClean="0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lang="es-AR" sz="2800" spc="-55" dirty="0" smtClean="0">
                <a:solidFill>
                  <a:srgbClr val="FFFFFF"/>
                </a:solidFill>
                <a:latin typeface="Trebuchet MS"/>
                <a:cs typeface="Trebuchet MS"/>
              </a:rPr>
              <a:t>Ú</a:t>
            </a:r>
            <a:r>
              <a:rPr sz="2800" spc="-55" dirty="0" smtClean="0">
                <a:solidFill>
                  <a:srgbClr val="FFFFFF"/>
                </a:solidFill>
                <a:latin typeface="Trebuchet MS"/>
                <a:cs typeface="Trebuchet MS"/>
              </a:rPr>
              <a:t>LTIMO</a:t>
            </a:r>
            <a:r>
              <a:rPr sz="2800" spc="-30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FFFFFF"/>
                </a:solidFill>
                <a:latin typeface="Trebuchet MS"/>
                <a:cs typeface="Trebuchet MS"/>
              </a:rPr>
              <a:t>AÑO):</a:t>
            </a:r>
            <a:endParaRPr sz="2800" dirty="0">
              <a:latin typeface="Trebuchet MS"/>
              <a:cs typeface="Trebuchet MS"/>
            </a:endParaRPr>
          </a:p>
          <a:p>
            <a:pPr marL="12700" marR="52069">
              <a:lnSpc>
                <a:spcPct val="122000"/>
              </a:lnSpc>
              <a:spcBef>
                <a:spcPts val="1535"/>
              </a:spcBef>
            </a:pPr>
            <a:r>
              <a:rPr sz="2400" spc="-50" dirty="0">
                <a:solidFill>
                  <a:srgbClr val="FFFFFF"/>
                </a:solidFill>
                <a:latin typeface="Trebuchet MS"/>
                <a:cs typeface="Trebuchet MS"/>
              </a:rPr>
              <a:t>Actividad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Trebuchet MS"/>
                <a:cs typeface="Trebuchet MS"/>
              </a:rPr>
              <a:t>Nº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250" dirty="0">
                <a:solidFill>
                  <a:srgbClr val="FFFFFF"/>
                </a:solidFill>
                <a:latin typeface="Trebuchet MS"/>
                <a:cs typeface="Trebuchet MS"/>
              </a:rPr>
              <a:t>1: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60" dirty="0">
                <a:solidFill>
                  <a:srgbClr val="FFFFFF"/>
                </a:solidFill>
                <a:latin typeface="Trebuchet MS"/>
                <a:cs typeface="Trebuchet MS"/>
              </a:rPr>
              <a:t>MUJERES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rebuchet MS"/>
                <a:cs typeface="Trebuchet MS"/>
              </a:rPr>
              <a:t>BOSQUES: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rebuchet MS"/>
                <a:cs typeface="Trebuchet MS"/>
              </a:rPr>
              <a:t>SE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rebuchet MS"/>
                <a:cs typeface="Trebuchet MS"/>
              </a:rPr>
              <a:t>IMPULSA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rebuchet MS"/>
                <a:cs typeface="Trebuchet MS"/>
              </a:rPr>
              <a:t>BOSQUES  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NATIVOS</a:t>
            </a:r>
            <a:r>
              <a:rPr sz="2400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rebuchet MS"/>
                <a:cs typeface="Trebuchet MS"/>
              </a:rPr>
              <a:t>CON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55" dirty="0">
                <a:solidFill>
                  <a:srgbClr val="FFFFFF"/>
                </a:solidFill>
                <a:latin typeface="Trebuchet MS"/>
                <a:cs typeface="Trebuchet MS"/>
              </a:rPr>
              <a:t>PERSPECTIVA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FFFFFF"/>
                </a:solidFill>
                <a:latin typeface="Trebuchet MS"/>
                <a:cs typeface="Trebuchet MS"/>
              </a:rPr>
              <a:t>GÉNERO.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2400" spc="-50" dirty="0">
                <a:solidFill>
                  <a:srgbClr val="FFFFFF"/>
                </a:solidFill>
                <a:latin typeface="Trebuchet MS"/>
                <a:cs typeface="Trebuchet MS"/>
              </a:rPr>
              <a:t>Actividad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Nº2: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rebuchet MS"/>
                <a:cs typeface="Trebuchet MS"/>
              </a:rPr>
              <a:t>INCORPORANDO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55" dirty="0">
                <a:solidFill>
                  <a:srgbClr val="FFFFFF"/>
                </a:solidFill>
                <a:latin typeface="Trebuchet MS"/>
                <a:cs typeface="Trebuchet MS"/>
              </a:rPr>
              <a:t>PERSPECTIVA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Trebuchet MS"/>
                <a:cs typeface="Trebuchet MS"/>
              </a:rPr>
              <a:t>GÉNERO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LAS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Trebuchet MS"/>
                <a:cs typeface="Trebuchet MS"/>
              </a:rPr>
              <a:t>ÁREAS</a:t>
            </a:r>
            <a:endParaRPr sz="2400" dirty="0">
              <a:latin typeface="Trebuchet MS"/>
              <a:cs typeface="Trebuchet MS"/>
            </a:endParaRPr>
          </a:p>
          <a:p>
            <a:pPr marL="12700" marR="257810">
              <a:lnSpc>
                <a:spcPct val="122000"/>
              </a:lnSpc>
            </a:pP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NATURALES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PROTEGIDAS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rebuchet MS"/>
                <a:cs typeface="Trebuchet MS"/>
              </a:rPr>
              <a:t>como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Trebuchet MS"/>
                <a:cs typeface="Trebuchet MS"/>
              </a:rPr>
              <a:t>lineamiento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Trebuchet MS"/>
                <a:cs typeface="Trebuchet MS"/>
              </a:rPr>
              <a:t>estratégico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rebuchet MS"/>
                <a:cs typeface="Trebuchet MS"/>
              </a:rPr>
              <a:t>los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planes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2400" spc="-25" dirty="0">
                <a:solidFill>
                  <a:srgbClr val="FFFFFF"/>
                </a:solidFill>
                <a:latin typeface="Trebuchet MS"/>
                <a:cs typeface="Trebuchet MS"/>
              </a:rPr>
              <a:t>conservación</a:t>
            </a:r>
            <a:r>
              <a:rPr sz="2400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rebuchet MS"/>
                <a:cs typeface="Trebuchet MS"/>
              </a:rPr>
              <a:t>las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</a:rPr>
              <a:t>ANP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60" dirty="0">
                <a:solidFill>
                  <a:srgbClr val="FFFFFF"/>
                </a:solidFill>
                <a:latin typeface="Trebuchet MS"/>
                <a:cs typeface="Trebuchet MS"/>
              </a:rPr>
              <a:t>provincia.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2400" spc="-50" dirty="0">
                <a:solidFill>
                  <a:srgbClr val="FFFFFF"/>
                </a:solidFill>
                <a:latin typeface="Trebuchet MS"/>
                <a:cs typeface="Trebuchet MS"/>
              </a:rPr>
              <a:t>Actividad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Trebuchet MS"/>
                <a:cs typeface="Trebuchet MS"/>
              </a:rPr>
              <a:t>Nº3:</a:t>
            </a:r>
            <a:r>
              <a:rPr sz="24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s-AR" sz="2400" spc="-50" dirty="0" smtClean="0">
                <a:solidFill>
                  <a:srgbClr val="FFFFFF"/>
                </a:solidFill>
                <a:latin typeface="Trebuchet MS"/>
                <a:cs typeface="Trebuchet MS"/>
              </a:rPr>
              <a:t>CAPACITACIÓN</a:t>
            </a:r>
            <a:r>
              <a:rPr lang="es-AR" sz="24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s-AR" sz="2400" spc="10" dirty="0" smtClean="0">
                <a:solidFill>
                  <a:srgbClr val="FFFFFF"/>
                </a:solidFill>
                <a:latin typeface="Trebuchet MS"/>
                <a:cs typeface="Trebuchet MS"/>
              </a:rPr>
              <a:t>SOBRE</a:t>
            </a:r>
            <a:r>
              <a:rPr lang="es-AR" sz="24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s-AR" sz="2400" spc="-40" dirty="0" smtClean="0">
                <a:solidFill>
                  <a:srgbClr val="FFFFFF"/>
                </a:solidFill>
                <a:latin typeface="Trebuchet MS"/>
                <a:cs typeface="Trebuchet MS"/>
              </a:rPr>
              <a:t>LEY</a:t>
            </a:r>
            <a:r>
              <a:rPr lang="es-AR" sz="24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s-AR" sz="2400" spc="-35" dirty="0" smtClean="0">
                <a:solidFill>
                  <a:srgbClr val="FFFFFF"/>
                </a:solidFill>
                <a:latin typeface="Trebuchet MS"/>
                <a:cs typeface="Trebuchet MS"/>
              </a:rPr>
              <a:t>MICAELA</a:t>
            </a:r>
            <a:r>
              <a:rPr lang="es-AR" sz="2400" spc="-235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60" dirty="0" smtClean="0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400" spc="-60" dirty="0">
                <a:solidFill>
                  <a:srgbClr val="FFFFFF"/>
                </a:solidFill>
                <a:latin typeface="Trebuchet MS"/>
                <a:cs typeface="Trebuchet MS"/>
              </a:rPr>
              <a:t>N°</a:t>
            </a:r>
            <a:r>
              <a:rPr sz="24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Trebuchet MS"/>
                <a:cs typeface="Trebuchet MS"/>
              </a:rPr>
              <a:t>27499)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92678" y="880096"/>
            <a:ext cx="5160010" cy="101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600" spc="-95" dirty="0">
                <a:solidFill>
                  <a:srgbClr val="1736B1"/>
                </a:solidFill>
                <a:latin typeface="Trebuchet MS"/>
                <a:cs typeface="Trebuchet MS"/>
              </a:rPr>
              <a:t>INTEGRANTES:</a:t>
            </a:r>
            <a:r>
              <a:rPr sz="2600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90" dirty="0">
                <a:solidFill>
                  <a:srgbClr val="1736B1"/>
                </a:solidFill>
                <a:latin typeface="Trebuchet MS"/>
                <a:cs typeface="Trebuchet MS"/>
              </a:rPr>
              <a:t>Tucumán,</a:t>
            </a:r>
            <a:r>
              <a:rPr sz="2600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80" dirty="0">
                <a:solidFill>
                  <a:srgbClr val="1736B1"/>
                </a:solidFill>
                <a:latin typeface="Trebuchet MS"/>
                <a:cs typeface="Trebuchet MS"/>
              </a:rPr>
              <a:t>Salta,</a:t>
            </a:r>
            <a:r>
              <a:rPr sz="2600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200" dirty="0">
                <a:solidFill>
                  <a:srgbClr val="1736B1"/>
                </a:solidFill>
                <a:latin typeface="Trebuchet MS"/>
                <a:cs typeface="Trebuchet MS"/>
              </a:rPr>
              <a:t>Jujuy,  </a:t>
            </a:r>
            <a:r>
              <a:rPr sz="2600" spc="-95" dirty="0">
                <a:solidFill>
                  <a:srgbClr val="1736B1"/>
                </a:solidFill>
                <a:latin typeface="Trebuchet MS"/>
                <a:cs typeface="Trebuchet MS"/>
              </a:rPr>
              <a:t>Catamarca,</a:t>
            </a:r>
            <a:r>
              <a:rPr sz="2600" spc="-29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50" dirty="0">
                <a:solidFill>
                  <a:srgbClr val="1736B1"/>
                </a:solidFill>
                <a:latin typeface="Trebuchet MS"/>
                <a:cs typeface="Trebuchet MS"/>
              </a:rPr>
              <a:t>Santiago,</a:t>
            </a:r>
            <a:r>
              <a:rPr sz="2600" spc="-29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15" dirty="0">
                <a:solidFill>
                  <a:srgbClr val="1736B1"/>
                </a:solidFill>
                <a:latin typeface="Trebuchet MS"/>
                <a:cs typeface="Trebuchet MS"/>
              </a:rPr>
              <a:t>La</a:t>
            </a:r>
            <a:r>
              <a:rPr sz="2600" spc="-29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120" dirty="0">
                <a:solidFill>
                  <a:srgbClr val="1736B1"/>
                </a:solidFill>
                <a:latin typeface="Trebuchet MS"/>
                <a:cs typeface="Trebuchet MS"/>
              </a:rPr>
              <a:t>Rioja.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52835" y="2485782"/>
            <a:ext cx="7142480" cy="20066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90"/>
              </a:spcBef>
            </a:pPr>
            <a:r>
              <a:rPr sz="2600" spc="-135" dirty="0">
                <a:solidFill>
                  <a:srgbClr val="1736B1"/>
                </a:solidFill>
                <a:latin typeface="Trebuchet MS"/>
                <a:cs typeface="Trebuchet MS"/>
              </a:rPr>
              <a:t>OBJETIVO:</a:t>
            </a:r>
            <a:r>
              <a:rPr sz="2600" spc="-28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55" dirty="0">
                <a:solidFill>
                  <a:srgbClr val="1736B1"/>
                </a:solidFill>
                <a:latin typeface="Trebuchet MS"/>
                <a:cs typeface="Trebuchet MS"/>
              </a:rPr>
              <a:t>Articular</a:t>
            </a:r>
            <a:r>
              <a:rPr sz="2600" spc="-27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20" dirty="0">
                <a:solidFill>
                  <a:srgbClr val="1736B1"/>
                </a:solidFill>
                <a:latin typeface="Trebuchet MS"/>
                <a:cs typeface="Trebuchet MS"/>
              </a:rPr>
              <a:t>políticas</a:t>
            </a:r>
            <a:r>
              <a:rPr sz="2600" spc="-27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5" dirty="0">
                <a:solidFill>
                  <a:srgbClr val="1736B1"/>
                </a:solidFill>
                <a:latin typeface="Trebuchet MS"/>
                <a:cs typeface="Trebuchet MS"/>
              </a:rPr>
              <a:t>públicas</a:t>
            </a:r>
            <a:r>
              <a:rPr sz="2600" spc="-28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15" dirty="0">
                <a:solidFill>
                  <a:srgbClr val="1736B1"/>
                </a:solidFill>
                <a:latin typeface="Trebuchet MS"/>
                <a:cs typeface="Trebuchet MS"/>
              </a:rPr>
              <a:t>para</a:t>
            </a:r>
            <a:r>
              <a:rPr sz="2600" spc="-27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600" spc="-30" dirty="0">
                <a:solidFill>
                  <a:srgbClr val="1736B1"/>
                </a:solidFill>
                <a:latin typeface="Trebuchet MS"/>
                <a:cs typeface="Trebuchet MS"/>
              </a:rPr>
              <a:t>reducir  </a:t>
            </a:r>
            <a:r>
              <a:rPr sz="2600" spc="40" dirty="0">
                <a:solidFill>
                  <a:srgbClr val="1736B1"/>
                </a:solidFill>
                <a:latin typeface="Trebuchet MS"/>
                <a:cs typeface="Trebuchet MS"/>
              </a:rPr>
              <a:t>las </a:t>
            </a:r>
            <a:r>
              <a:rPr sz="2600" spc="5" dirty="0">
                <a:solidFill>
                  <a:srgbClr val="1736B1"/>
                </a:solidFill>
                <a:latin typeface="Trebuchet MS"/>
                <a:cs typeface="Trebuchet MS"/>
              </a:rPr>
              <a:t>brechas </a:t>
            </a:r>
            <a:r>
              <a:rPr sz="2600" spc="50" dirty="0">
                <a:solidFill>
                  <a:srgbClr val="1736B1"/>
                </a:solidFill>
                <a:latin typeface="Trebuchet MS"/>
                <a:cs typeface="Trebuchet MS"/>
              </a:rPr>
              <a:t>y </a:t>
            </a:r>
            <a:r>
              <a:rPr sz="2600" spc="5" dirty="0">
                <a:solidFill>
                  <a:srgbClr val="1736B1"/>
                </a:solidFill>
                <a:latin typeface="Trebuchet MS"/>
                <a:cs typeface="Trebuchet MS"/>
              </a:rPr>
              <a:t>segregaciones </a:t>
            </a:r>
            <a:r>
              <a:rPr sz="2600" spc="-20" dirty="0">
                <a:solidFill>
                  <a:srgbClr val="1736B1"/>
                </a:solidFill>
                <a:latin typeface="Trebuchet MS"/>
                <a:cs typeface="Trebuchet MS"/>
              </a:rPr>
              <a:t>estructurales </a:t>
            </a:r>
            <a:r>
              <a:rPr sz="2600" spc="40" dirty="0">
                <a:solidFill>
                  <a:srgbClr val="1736B1"/>
                </a:solidFill>
                <a:latin typeface="Trebuchet MS"/>
                <a:cs typeface="Trebuchet MS"/>
              </a:rPr>
              <a:t>de  </a:t>
            </a:r>
            <a:r>
              <a:rPr sz="2600" spc="5" dirty="0">
                <a:solidFill>
                  <a:srgbClr val="1736B1"/>
                </a:solidFill>
                <a:latin typeface="Trebuchet MS"/>
                <a:cs typeface="Trebuchet MS"/>
              </a:rPr>
              <a:t>género </a:t>
            </a:r>
            <a:r>
              <a:rPr sz="2600" spc="30" dirty="0">
                <a:solidFill>
                  <a:srgbClr val="1736B1"/>
                </a:solidFill>
                <a:latin typeface="Trebuchet MS"/>
                <a:cs typeface="Trebuchet MS"/>
              </a:rPr>
              <a:t>en </a:t>
            </a:r>
            <a:r>
              <a:rPr sz="2600" spc="65" dirty="0">
                <a:solidFill>
                  <a:srgbClr val="1736B1"/>
                </a:solidFill>
                <a:latin typeface="Trebuchet MS"/>
                <a:cs typeface="Trebuchet MS"/>
              </a:rPr>
              <a:t>los </a:t>
            </a:r>
            <a:r>
              <a:rPr sz="2600" spc="15" dirty="0">
                <a:solidFill>
                  <a:srgbClr val="1736B1"/>
                </a:solidFill>
                <a:latin typeface="Trebuchet MS"/>
                <a:cs typeface="Trebuchet MS"/>
              </a:rPr>
              <a:t>ámbitos </a:t>
            </a:r>
            <a:r>
              <a:rPr sz="2600" dirty="0">
                <a:solidFill>
                  <a:srgbClr val="1736B1"/>
                </a:solidFill>
                <a:latin typeface="Trebuchet MS"/>
                <a:cs typeface="Trebuchet MS"/>
              </a:rPr>
              <a:t>del empleo </a:t>
            </a:r>
            <a:r>
              <a:rPr sz="2600" spc="50" dirty="0">
                <a:solidFill>
                  <a:srgbClr val="1736B1"/>
                </a:solidFill>
                <a:latin typeface="Trebuchet MS"/>
                <a:cs typeface="Trebuchet MS"/>
              </a:rPr>
              <a:t>y </a:t>
            </a:r>
            <a:r>
              <a:rPr sz="2600" dirty="0">
                <a:solidFill>
                  <a:srgbClr val="1736B1"/>
                </a:solidFill>
                <a:latin typeface="Trebuchet MS"/>
                <a:cs typeface="Trebuchet MS"/>
              </a:rPr>
              <a:t>la  </a:t>
            </a:r>
            <a:r>
              <a:rPr sz="2600" spc="-35" dirty="0">
                <a:solidFill>
                  <a:srgbClr val="1736B1"/>
                </a:solidFill>
                <a:latin typeface="Trebuchet MS"/>
                <a:cs typeface="Trebuchet MS"/>
              </a:rPr>
              <a:t>producción.</a:t>
            </a:r>
            <a:endParaRPr sz="26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176052" y="5933830"/>
            <a:ext cx="85725" cy="2714625"/>
            <a:chOff x="10176052" y="5933830"/>
            <a:chExt cx="85725" cy="2714625"/>
          </a:xfrm>
        </p:grpSpPr>
        <p:sp>
          <p:nvSpPr>
            <p:cNvPr id="5" name="object 5"/>
            <p:cNvSpPr/>
            <p:nvPr/>
          </p:nvSpPr>
          <p:spPr>
            <a:xfrm>
              <a:off x="10176052" y="5933830"/>
              <a:ext cx="85725" cy="8572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76052" y="7248280"/>
              <a:ext cx="85725" cy="857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176052" y="8562730"/>
              <a:ext cx="85725" cy="857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400286" y="5069428"/>
            <a:ext cx="7506334" cy="456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125">
              <a:lnSpc>
                <a:spcPct val="100000"/>
              </a:lnSpc>
              <a:spcBef>
                <a:spcPts val="100"/>
              </a:spcBef>
            </a:pPr>
            <a:r>
              <a:rPr sz="2700" spc="-130" dirty="0">
                <a:solidFill>
                  <a:srgbClr val="1736B1"/>
                </a:solidFill>
                <a:latin typeface="Trebuchet MS"/>
                <a:cs typeface="Trebuchet MS"/>
              </a:rPr>
              <a:t>EJES </a:t>
            </a:r>
            <a:r>
              <a:rPr sz="2700" spc="-5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2700" spc="-48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700" spc="-165" dirty="0">
                <a:solidFill>
                  <a:srgbClr val="1736B1"/>
                </a:solidFill>
                <a:latin typeface="Trebuchet MS"/>
                <a:cs typeface="Trebuchet MS"/>
              </a:rPr>
              <a:t>TRABAJO:</a:t>
            </a:r>
            <a:endParaRPr sz="2700">
              <a:latin typeface="Trebuchet MS"/>
              <a:cs typeface="Trebuchet MS"/>
            </a:endParaRPr>
          </a:p>
          <a:p>
            <a:pPr marL="12700" marR="66040">
              <a:lnSpc>
                <a:spcPct val="125000"/>
              </a:lnSpc>
              <a:spcBef>
                <a:spcPts val="1450"/>
              </a:spcBef>
            </a:pPr>
            <a:r>
              <a:rPr sz="2300" spc="-50" dirty="0">
                <a:solidFill>
                  <a:srgbClr val="1736B1"/>
                </a:solidFill>
                <a:latin typeface="Trebuchet MS"/>
                <a:cs typeface="Trebuchet MS"/>
              </a:rPr>
              <a:t>Garantizar</a:t>
            </a:r>
            <a:r>
              <a:rPr sz="2300" spc="-25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la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15" dirty="0">
                <a:solidFill>
                  <a:srgbClr val="1736B1"/>
                </a:solidFill>
                <a:latin typeface="Trebuchet MS"/>
                <a:cs typeface="Trebuchet MS"/>
              </a:rPr>
              <a:t>incorporación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la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25" dirty="0">
                <a:solidFill>
                  <a:srgbClr val="1736B1"/>
                </a:solidFill>
                <a:latin typeface="Trebuchet MS"/>
                <a:cs typeface="Trebuchet MS"/>
              </a:rPr>
              <a:t>perspectiva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género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20" dirty="0">
                <a:solidFill>
                  <a:srgbClr val="1736B1"/>
                </a:solidFill>
                <a:latin typeface="Trebuchet MS"/>
                <a:cs typeface="Trebuchet MS"/>
              </a:rPr>
              <a:t>en 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el </a:t>
            </a:r>
            <a:r>
              <a:rPr sz="2300" spc="-30" dirty="0">
                <a:solidFill>
                  <a:srgbClr val="1736B1"/>
                </a:solidFill>
                <a:latin typeface="Trebuchet MS"/>
                <a:cs typeface="Trebuchet MS"/>
              </a:rPr>
              <a:t>diseño, </a:t>
            </a:r>
            <a:r>
              <a:rPr sz="2300" spc="-25" dirty="0">
                <a:solidFill>
                  <a:srgbClr val="1736B1"/>
                </a:solidFill>
                <a:latin typeface="Trebuchet MS"/>
                <a:cs typeface="Trebuchet MS"/>
              </a:rPr>
              <a:t>implementación </a:t>
            </a:r>
            <a:r>
              <a:rPr sz="2300" spc="45" dirty="0">
                <a:solidFill>
                  <a:srgbClr val="1736B1"/>
                </a:solidFill>
                <a:latin typeface="Trebuchet MS"/>
                <a:cs typeface="Trebuchet MS"/>
              </a:rPr>
              <a:t>y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evaluación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políticas  </a:t>
            </a:r>
            <a:r>
              <a:rPr sz="2300" spc="-40" dirty="0">
                <a:solidFill>
                  <a:srgbClr val="1736B1"/>
                </a:solidFill>
                <a:latin typeface="Trebuchet MS"/>
                <a:cs typeface="Trebuchet MS"/>
              </a:rPr>
              <a:t>públicas.</a:t>
            </a:r>
            <a:endParaRPr sz="2300">
              <a:latin typeface="Trebuchet MS"/>
              <a:cs typeface="Trebuchet MS"/>
            </a:endParaRPr>
          </a:p>
          <a:p>
            <a:pPr marL="12700" marR="668655">
              <a:lnSpc>
                <a:spcPct val="125000"/>
              </a:lnSpc>
            </a:pPr>
            <a:r>
              <a:rPr sz="2300" spc="-5" dirty="0">
                <a:solidFill>
                  <a:srgbClr val="1736B1"/>
                </a:solidFill>
                <a:latin typeface="Trebuchet MS"/>
                <a:cs typeface="Trebuchet MS"/>
              </a:rPr>
              <a:t>Incorporar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45" dirty="0">
                <a:solidFill>
                  <a:srgbClr val="1736B1"/>
                </a:solidFill>
                <a:latin typeface="Trebuchet MS"/>
                <a:cs typeface="Trebuchet MS"/>
              </a:rPr>
              <a:t>y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promover</a:t>
            </a:r>
            <a:r>
              <a:rPr sz="2300" spc="-25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15" dirty="0">
                <a:solidFill>
                  <a:srgbClr val="1736B1"/>
                </a:solidFill>
                <a:latin typeface="Trebuchet MS"/>
                <a:cs typeface="Trebuchet MS"/>
              </a:rPr>
              <a:t>estrategias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15" dirty="0">
                <a:solidFill>
                  <a:srgbClr val="1736B1"/>
                </a:solidFill>
                <a:latin typeface="Trebuchet MS"/>
                <a:cs typeface="Trebuchet MS"/>
              </a:rPr>
              <a:t>con</a:t>
            </a:r>
            <a:r>
              <a:rPr sz="2300" spc="-25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25" dirty="0">
                <a:solidFill>
                  <a:srgbClr val="1736B1"/>
                </a:solidFill>
                <a:latin typeface="Trebuchet MS"/>
                <a:cs typeface="Trebuchet MS"/>
              </a:rPr>
              <a:t>perspectiva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 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género </a:t>
            </a:r>
            <a:r>
              <a:rPr sz="2300" spc="25" dirty="0">
                <a:solidFill>
                  <a:srgbClr val="1736B1"/>
                </a:solidFill>
                <a:latin typeface="Trebuchet MS"/>
                <a:cs typeface="Trebuchet MS"/>
              </a:rPr>
              <a:t>e </a:t>
            </a:r>
            <a:r>
              <a:rPr sz="2300" spc="-5" dirty="0">
                <a:solidFill>
                  <a:srgbClr val="1736B1"/>
                </a:solidFill>
                <a:latin typeface="Trebuchet MS"/>
                <a:cs typeface="Trebuchet MS"/>
              </a:rPr>
              <a:t>inclusión </a:t>
            </a:r>
            <a:r>
              <a:rPr sz="2300" spc="20" dirty="0">
                <a:solidFill>
                  <a:srgbClr val="1736B1"/>
                </a:solidFill>
                <a:latin typeface="Trebuchet MS"/>
                <a:cs typeface="Trebuchet MS"/>
              </a:rPr>
              <a:t>en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el </a:t>
            </a:r>
            <a:r>
              <a:rPr sz="2300" spc="-10" dirty="0">
                <a:solidFill>
                  <a:srgbClr val="1736B1"/>
                </a:solidFill>
                <a:latin typeface="Trebuchet MS"/>
                <a:cs typeface="Trebuchet MS"/>
              </a:rPr>
              <a:t>ámbito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 </a:t>
            </a:r>
            <a:r>
              <a:rPr sz="2300" spc="55" dirty="0">
                <a:solidFill>
                  <a:srgbClr val="1736B1"/>
                </a:solidFill>
                <a:latin typeface="Trebuchet MS"/>
                <a:cs typeface="Trebuchet MS"/>
              </a:rPr>
              <a:t>los </a:t>
            </a:r>
            <a:r>
              <a:rPr sz="2300" spc="-30" dirty="0">
                <a:solidFill>
                  <a:srgbClr val="1736B1"/>
                </a:solidFill>
                <a:latin typeface="Trebuchet MS"/>
                <a:cs typeface="Trebuchet MS"/>
              </a:rPr>
              <a:t>diferentes 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organismos</a:t>
            </a:r>
            <a:r>
              <a:rPr sz="2300" spc="-26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las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40" dirty="0">
                <a:solidFill>
                  <a:srgbClr val="1736B1"/>
                </a:solidFill>
                <a:latin typeface="Trebuchet MS"/>
                <a:cs typeface="Trebuchet MS"/>
              </a:rPr>
              <a:t>provincias.</a:t>
            </a:r>
            <a:endParaRPr sz="2300">
              <a:latin typeface="Trebuchet MS"/>
              <a:cs typeface="Trebuchet MS"/>
            </a:endParaRPr>
          </a:p>
          <a:p>
            <a:pPr marL="12700" marR="5080">
              <a:lnSpc>
                <a:spcPct val="125000"/>
              </a:lnSpc>
            </a:pPr>
            <a:r>
              <a:rPr sz="2300" spc="-30" dirty="0">
                <a:solidFill>
                  <a:srgbClr val="1736B1"/>
                </a:solidFill>
                <a:latin typeface="Trebuchet MS"/>
                <a:cs typeface="Trebuchet MS"/>
              </a:rPr>
              <a:t>Transversalizar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las</a:t>
            </a:r>
            <a:r>
              <a:rPr sz="2300" spc="-24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45" dirty="0">
                <a:solidFill>
                  <a:srgbClr val="1736B1"/>
                </a:solidFill>
                <a:latin typeface="Trebuchet MS"/>
                <a:cs typeface="Trebuchet MS"/>
              </a:rPr>
              <a:t>estrategias,</a:t>
            </a:r>
            <a:r>
              <a:rPr sz="2300" spc="-24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5" dirty="0">
                <a:solidFill>
                  <a:srgbClr val="1736B1"/>
                </a:solidFill>
                <a:latin typeface="Trebuchet MS"/>
                <a:cs typeface="Trebuchet MS"/>
              </a:rPr>
              <a:t>para</a:t>
            </a:r>
            <a:r>
              <a:rPr sz="2300" spc="-24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el</a:t>
            </a:r>
            <a:r>
              <a:rPr sz="2300" spc="-24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30" dirty="0">
                <a:solidFill>
                  <a:srgbClr val="1736B1"/>
                </a:solidFill>
                <a:latin typeface="Trebuchet MS"/>
                <a:cs typeface="Trebuchet MS"/>
              </a:rPr>
              <a:t>diseño,</a:t>
            </a:r>
            <a:r>
              <a:rPr sz="2300" spc="-24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evaluación</a:t>
            </a:r>
            <a:r>
              <a:rPr sz="2300" spc="-24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45" dirty="0">
                <a:solidFill>
                  <a:srgbClr val="1736B1"/>
                </a:solidFill>
                <a:latin typeface="Trebuchet MS"/>
                <a:cs typeface="Trebuchet MS"/>
              </a:rPr>
              <a:t>y  </a:t>
            </a:r>
            <a:r>
              <a:rPr sz="2300" spc="-5" dirty="0">
                <a:solidFill>
                  <a:srgbClr val="1736B1"/>
                </a:solidFill>
                <a:latin typeface="Trebuchet MS"/>
                <a:cs typeface="Trebuchet MS"/>
              </a:rPr>
              <a:t>monitoreo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 </a:t>
            </a:r>
            <a:r>
              <a:rPr sz="2300" spc="55" dirty="0">
                <a:solidFill>
                  <a:srgbClr val="1736B1"/>
                </a:solidFill>
                <a:latin typeface="Trebuchet MS"/>
                <a:cs typeface="Trebuchet MS"/>
              </a:rPr>
              <a:t>los </a:t>
            </a:r>
            <a:r>
              <a:rPr sz="2300" spc="-5" dirty="0">
                <a:solidFill>
                  <a:srgbClr val="1736B1"/>
                </a:solidFill>
                <a:latin typeface="Trebuchet MS"/>
                <a:cs typeface="Trebuchet MS"/>
              </a:rPr>
              <a:t>indicadores </a:t>
            </a:r>
            <a:r>
              <a:rPr sz="2300" spc="30" dirty="0">
                <a:solidFill>
                  <a:srgbClr val="1736B1"/>
                </a:solidFill>
                <a:latin typeface="Trebuchet MS"/>
                <a:cs typeface="Trebuchet MS"/>
              </a:rPr>
              <a:t>de </a:t>
            </a:r>
            <a:r>
              <a:rPr sz="2300" spc="-30" dirty="0">
                <a:solidFill>
                  <a:srgbClr val="1736B1"/>
                </a:solidFill>
                <a:latin typeface="Trebuchet MS"/>
                <a:cs typeface="Trebuchet MS"/>
              </a:rPr>
              <a:t>actividad </a:t>
            </a:r>
            <a:r>
              <a:rPr sz="2300" spc="-20" dirty="0">
                <a:solidFill>
                  <a:srgbClr val="1736B1"/>
                </a:solidFill>
                <a:latin typeface="Trebuchet MS"/>
                <a:cs typeface="Trebuchet MS"/>
              </a:rPr>
              <a:t>productiva </a:t>
            </a:r>
            <a:r>
              <a:rPr sz="2300" spc="45" dirty="0">
                <a:solidFill>
                  <a:srgbClr val="1736B1"/>
                </a:solidFill>
                <a:latin typeface="Trebuchet MS"/>
                <a:cs typeface="Trebuchet MS"/>
              </a:rPr>
              <a:t>y 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género</a:t>
            </a:r>
            <a:r>
              <a:rPr sz="2300" spc="-26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20" dirty="0">
                <a:solidFill>
                  <a:srgbClr val="1736B1"/>
                </a:solidFill>
                <a:latin typeface="Trebuchet MS"/>
                <a:cs typeface="Trebuchet MS"/>
              </a:rPr>
              <a:t>en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1736B1"/>
                </a:solidFill>
                <a:latin typeface="Trebuchet MS"/>
                <a:cs typeface="Trebuchet MS"/>
              </a:rPr>
              <a:t>la</a:t>
            </a:r>
            <a:r>
              <a:rPr sz="2300" spc="-254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2300" spc="-55" dirty="0">
                <a:solidFill>
                  <a:srgbClr val="1736B1"/>
                </a:solidFill>
                <a:latin typeface="Trebuchet MS"/>
                <a:cs typeface="Trebuchet MS"/>
              </a:rPr>
              <a:t>región.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2480" y="4039116"/>
            <a:ext cx="7606422" cy="213995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 marR="5080" indent="871219">
              <a:lnSpc>
                <a:spcPct val="107600"/>
              </a:lnSpc>
              <a:spcBef>
                <a:spcPts val="95"/>
              </a:spcBef>
            </a:pPr>
            <a:r>
              <a:rPr sz="4300" b="1" spc="165" dirty="0">
                <a:solidFill>
                  <a:srgbClr val="7030A0"/>
                </a:solidFill>
                <a:latin typeface="Trebuchet MS"/>
                <a:cs typeface="Trebuchet MS"/>
              </a:rPr>
              <a:t>"MESA </a:t>
            </a:r>
            <a:r>
              <a:rPr sz="4300" b="1" spc="-35" dirty="0">
                <a:solidFill>
                  <a:srgbClr val="7030A0"/>
                </a:solidFill>
                <a:latin typeface="Trebuchet MS"/>
                <a:cs typeface="Trebuchet MS"/>
              </a:rPr>
              <a:t>NOA </a:t>
            </a:r>
            <a:r>
              <a:rPr sz="4300" b="1" spc="10" dirty="0">
                <a:solidFill>
                  <a:srgbClr val="7030A0"/>
                </a:solidFill>
                <a:latin typeface="Trebuchet MS"/>
                <a:cs typeface="Trebuchet MS"/>
              </a:rPr>
              <a:t>PARA </a:t>
            </a:r>
            <a:r>
              <a:rPr sz="4300" b="1" spc="-135" dirty="0">
                <a:solidFill>
                  <a:srgbClr val="7030A0"/>
                </a:solidFill>
                <a:latin typeface="Trebuchet MS"/>
                <a:cs typeface="Trebuchet MS"/>
              </a:rPr>
              <a:t>EL  </a:t>
            </a:r>
            <a:r>
              <a:rPr sz="4300" b="1" spc="40" dirty="0">
                <a:solidFill>
                  <a:srgbClr val="7030A0"/>
                </a:solidFill>
                <a:latin typeface="Trebuchet MS"/>
                <a:cs typeface="Trebuchet MS"/>
              </a:rPr>
              <a:t>DESARROLLO</a:t>
            </a:r>
            <a:r>
              <a:rPr sz="4300" b="1" spc="-204" dirty="0">
                <a:solidFill>
                  <a:srgbClr val="7030A0"/>
                </a:solidFill>
                <a:latin typeface="Trebuchet MS"/>
                <a:cs typeface="Trebuchet MS"/>
              </a:rPr>
              <a:t> </a:t>
            </a:r>
            <a:r>
              <a:rPr sz="4300" b="1" spc="10" dirty="0">
                <a:solidFill>
                  <a:srgbClr val="7030A0"/>
                </a:solidFill>
                <a:latin typeface="Trebuchet MS"/>
                <a:cs typeface="Trebuchet MS"/>
              </a:rPr>
              <a:t>PRODUCTIVO  </a:t>
            </a:r>
            <a:r>
              <a:rPr sz="4300" b="1" spc="-25" dirty="0">
                <a:solidFill>
                  <a:srgbClr val="7030A0"/>
                </a:solidFill>
                <a:latin typeface="Trebuchet MS"/>
                <a:cs typeface="Trebuchet MS"/>
              </a:rPr>
              <a:t>CON </a:t>
            </a:r>
            <a:r>
              <a:rPr sz="4300" b="1" spc="-90" dirty="0">
                <a:solidFill>
                  <a:srgbClr val="7030A0"/>
                </a:solidFill>
                <a:latin typeface="Trebuchet MS"/>
                <a:cs typeface="Trebuchet MS"/>
              </a:rPr>
              <a:t>ENFOQUE </a:t>
            </a:r>
            <a:r>
              <a:rPr sz="4300" b="1" spc="-35" dirty="0">
                <a:solidFill>
                  <a:srgbClr val="7030A0"/>
                </a:solidFill>
                <a:latin typeface="Trebuchet MS"/>
                <a:cs typeface="Trebuchet MS"/>
              </a:rPr>
              <a:t>DE</a:t>
            </a:r>
            <a:r>
              <a:rPr sz="4300" b="1" spc="-390" dirty="0">
                <a:solidFill>
                  <a:srgbClr val="7030A0"/>
                </a:solidFill>
                <a:latin typeface="Trebuchet MS"/>
                <a:cs typeface="Trebuchet MS"/>
              </a:rPr>
              <a:t> </a:t>
            </a:r>
            <a:r>
              <a:rPr sz="4300" b="1" spc="45" dirty="0">
                <a:solidFill>
                  <a:srgbClr val="7030A0"/>
                </a:solidFill>
                <a:latin typeface="Trebuchet MS"/>
                <a:cs typeface="Trebuchet MS"/>
              </a:rPr>
              <a:t>GÉNERO"</a:t>
            </a:r>
            <a:endParaRPr sz="4300" dirty="0">
              <a:solidFill>
                <a:srgbClr val="7030A0"/>
              </a:solidFill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76797" y="2395742"/>
            <a:ext cx="7952105" cy="14401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5550"/>
              </a:lnSpc>
              <a:spcBef>
                <a:spcPts val="315"/>
              </a:spcBef>
            </a:pPr>
            <a:r>
              <a:rPr sz="4650" spc="85" dirty="0">
                <a:solidFill>
                  <a:srgbClr val="000000"/>
                </a:solidFill>
              </a:rPr>
              <a:t>Espacios</a:t>
            </a:r>
            <a:r>
              <a:rPr sz="4650" spc="-345" dirty="0">
                <a:solidFill>
                  <a:srgbClr val="000000"/>
                </a:solidFill>
              </a:rPr>
              <a:t> </a:t>
            </a:r>
            <a:r>
              <a:rPr sz="4650" spc="80" dirty="0">
                <a:solidFill>
                  <a:srgbClr val="000000"/>
                </a:solidFill>
              </a:rPr>
              <a:t>de</a:t>
            </a:r>
            <a:r>
              <a:rPr sz="4650" spc="-345" dirty="0">
                <a:solidFill>
                  <a:srgbClr val="000000"/>
                </a:solidFill>
              </a:rPr>
              <a:t> </a:t>
            </a:r>
            <a:r>
              <a:rPr sz="4650" spc="60" dirty="0">
                <a:solidFill>
                  <a:srgbClr val="000000"/>
                </a:solidFill>
              </a:rPr>
              <a:t>género</a:t>
            </a:r>
            <a:r>
              <a:rPr sz="4650" spc="-345" dirty="0">
                <a:solidFill>
                  <a:srgbClr val="000000"/>
                </a:solidFill>
              </a:rPr>
              <a:t> </a:t>
            </a:r>
            <a:r>
              <a:rPr sz="4650" spc="65" dirty="0">
                <a:solidFill>
                  <a:srgbClr val="000000"/>
                </a:solidFill>
              </a:rPr>
              <a:t>en</a:t>
            </a:r>
            <a:r>
              <a:rPr sz="4650" spc="-340" dirty="0">
                <a:solidFill>
                  <a:srgbClr val="000000"/>
                </a:solidFill>
              </a:rPr>
              <a:t> </a:t>
            </a:r>
            <a:r>
              <a:rPr sz="4650" spc="5" dirty="0">
                <a:solidFill>
                  <a:srgbClr val="000000"/>
                </a:solidFill>
              </a:rPr>
              <a:t>alianza  </a:t>
            </a:r>
            <a:r>
              <a:rPr sz="4650" spc="70" dirty="0">
                <a:solidFill>
                  <a:srgbClr val="000000"/>
                </a:solidFill>
              </a:rPr>
              <a:t>con </a:t>
            </a:r>
            <a:r>
              <a:rPr sz="4650" spc="100" dirty="0">
                <a:solidFill>
                  <a:srgbClr val="000000"/>
                </a:solidFill>
              </a:rPr>
              <a:t>otros</a:t>
            </a:r>
            <a:r>
              <a:rPr sz="4650" spc="-745" dirty="0">
                <a:solidFill>
                  <a:srgbClr val="000000"/>
                </a:solidFill>
              </a:rPr>
              <a:t> </a:t>
            </a:r>
            <a:r>
              <a:rPr sz="4650" spc="30" dirty="0">
                <a:solidFill>
                  <a:srgbClr val="000000"/>
                </a:solidFill>
              </a:rPr>
              <a:t>actores</a:t>
            </a:r>
            <a:endParaRPr sz="4650"/>
          </a:p>
        </p:txBody>
      </p:sp>
      <p:sp>
        <p:nvSpPr>
          <p:cNvPr id="11" name="object 11"/>
          <p:cNvSpPr/>
          <p:nvPr/>
        </p:nvSpPr>
        <p:spPr>
          <a:xfrm>
            <a:off x="9909340" y="1028712"/>
            <a:ext cx="596265" cy="4592955"/>
          </a:xfrm>
          <a:custGeom>
            <a:avLst/>
            <a:gdLst/>
            <a:ahLst/>
            <a:cxnLst/>
            <a:rect l="l" t="t" r="r" b="b"/>
            <a:pathLst>
              <a:path w="596265" h="4592955">
                <a:moveTo>
                  <a:pt x="596023" y="4333735"/>
                </a:moveTo>
                <a:lnTo>
                  <a:pt x="447395" y="4076293"/>
                </a:lnTo>
                <a:lnTo>
                  <a:pt x="149148" y="4076293"/>
                </a:lnTo>
                <a:lnTo>
                  <a:pt x="0" y="4334611"/>
                </a:lnTo>
                <a:lnTo>
                  <a:pt x="149136" y="4592929"/>
                </a:lnTo>
                <a:lnTo>
                  <a:pt x="447395" y="4592929"/>
                </a:lnTo>
                <a:lnTo>
                  <a:pt x="596023" y="4335488"/>
                </a:lnTo>
                <a:lnTo>
                  <a:pt x="596023" y="4333735"/>
                </a:lnTo>
                <a:close/>
              </a:path>
              <a:path w="596265" h="4592955">
                <a:moveTo>
                  <a:pt x="596023" y="1853349"/>
                </a:moveTo>
                <a:lnTo>
                  <a:pt x="447395" y="1595907"/>
                </a:lnTo>
                <a:lnTo>
                  <a:pt x="149148" y="1595907"/>
                </a:lnTo>
                <a:lnTo>
                  <a:pt x="0" y="1854225"/>
                </a:lnTo>
                <a:lnTo>
                  <a:pt x="149148" y="2112530"/>
                </a:lnTo>
                <a:lnTo>
                  <a:pt x="447395" y="2112530"/>
                </a:lnTo>
                <a:lnTo>
                  <a:pt x="596023" y="1855101"/>
                </a:lnTo>
                <a:lnTo>
                  <a:pt x="596023" y="1853349"/>
                </a:lnTo>
                <a:close/>
              </a:path>
              <a:path w="596265" h="4592955">
                <a:moveTo>
                  <a:pt x="596023" y="257441"/>
                </a:moveTo>
                <a:lnTo>
                  <a:pt x="447395" y="0"/>
                </a:lnTo>
                <a:lnTo>
                  <a:pt x="149148" y="0"/>
                </a:lnTo>
                <a:lnTo>
                  <a:pt x="0" y="258318"/>
                </a:lnTo>
                <a:lnTo>
                  <a:pt x="149148" y="516623"/>
                </a:lnTo>
                <a:lnTo>
                  <a:pt x="447395" y="516623"/>
                </a:lnTo>
                <a:lnTo>
                  <a:pt x="596023" y="259181"/>
                </a:lnTo>
                <a:lnTo>
                  <a:pt x="596023" y="257441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7144" y="156168"/>
            <a:ext cx="3143249" cy="6191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"/>
            <a:ext cx="7507605" cy="10287000"/>
          </a:xfrm>
          <a:custGeom>
            <a:avLst/>
            <a:gdLst/>
            <a:ahLst/>
            <a:cxnLst/>
            <a:rect l="l" t="t" r="r" b="b"/>
            <a:pathLst>
              <a:path w="7507605" h="10287000">
                <a:moveTo>
                  <a:pt x="0" y="10286997"/>
                </a:moveTo>
                <a:lnTo>
                  <a:pt x="0" y="0"/>
                </a:lnTo>
                <a:lnTo>
                  <a:pt x="5932919" y="0"/>
                </a:lnTo>
                <a:lnTo>
                  <a:pt x="7507459" y="8447306"/>
                </a:lnTo>
                <a:lnTo>
                  <a:pt x="7490653" y="8494925"/>
                </a:lnTo>
                <a:lnTo>
                  <a:pt x="5397018" y="10286997"/>
                </a:lnTo>
                <a:lnTo>
                  <a:pt x="0" y="10286997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76797" y="3077316"/>
            <a:ext cx="5224780" cy="391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1620">
              <a:lnSpc>
                <a:spcPct val="100000"/>
              </a:lnSpc>
              <a:spcBef>
                <a:spcPts val="100"/>
              </a:spcBef>
            </a:pPr>
            <a:r>
              <a:rPr sz="7500" b="1" spc="-95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7500" b="1" spc="-27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7500" b="1" spc="-4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7500" b="1" spc="165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r>
              <a:rPr sz="7500" b="1" spc="-23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7500" b="1" spc="-15" dirty="0">
                <a:solidFill>
                  <a:srgbClr val="FFFFFF"/>
                </a:solidFill>
                <a:latin typeface="Trebuchet MS"/>
                <a:cs typeface="Trebuchet MS"/>
              </a:rPr>
              <a:t>ó</a:t>
            </a:r>
            <a:r>
              <a:rPr sz="7500" b="1" spc="2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7500" b="1" spc="-275" dirty="0">
                <a:solidFill>
                  <a:srgbClr val="FFFFFF"/>
                </a:solidFill>
                <a:latin typeface="Trebuchet MS"/>
                <a:cs typeface="Trebuchet MS"/>
              </a:rPr>
              <a:t>ti</a:t>
            </a:r>
            <a:r>
              <a:rPr sz="7500" b="1" spc="-405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7500" b="1" spc="90" dirty="0">
                <a:solidFill>
                  <a:srgbClr val="FFFFFF"/>
                </a:solidFill>
                <a:latin typeface="Trebuchet MS"/>
                <a:cs typeface="Trebuchet MS"/>
              </a:rPr>
              <a:t>o  </a:t>
            </a:r>
            <a:r>
              <a:rPr sz="7500" b="1" spc="-195" dirty="0">
                <a:solidFill>
                  <a:srgbClr val="FFFFFF"/>
                </a:solidFill>
                <a:latin typeface="Trebuchet MS"/>
                <a:cs typeface="Trebuchet MS"/>
              </a:rPr>
              <a:t>Interno</a:t>
            </a:r>
            <a:endParaRPr sz="7500">
              <a:latin typeface="Trebuchet MS"/>
              <a:cs typeface="Trebuchet MS"/>
            </a:endParaRPr>
          </a:p>
          <a:p>
            <a:pPr marL="12700" marR="5080">
              <a:lnSpc>
                <a:spcPct val="125000"/>
              </a:lnSpc>
              <a:spcBef>
                <a:spcPts val="4960"/>
              </a:spcBef>
            </a:pPr>
            <a:r>
              <a:rPr sz="2550" spc="-20" dirty="0">
                <a:solidFill>
                  <a:srgbClr val="FFFFFF"/>
                </a:solidFill>
                <a:latin typeface="Trebuchet MS"/>
                <a:cs typeface="Trebuchet MS"/>
              </a:rPr>
              <a:t>Dotación</a:t>
            </a:r>
            <a:r>
              <a:rPr sz="2550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spc="-10" dirty="0">
                <a:solidFill>
                  <a:srgbClr val="FFFFFF"/>
                </a:solidFill>
                <a:latin typeface="Trebuchet MS"/>
                <a:cs typeface="Trebuchet MS"/>
              </a:rPr>
              <a:t>del</a:t>
            </a:r>
            <a:r>
              <a:rPr sz="2550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spc="-20" dirty="0">
                <a:solidFill>
                  <a:srgbClr val="FFFFFF"/>
                </a:solidFill>
                <a:latin typeface="Trebuchet MS"/>
                <a:cs typeface="Trebuchet MS"/>
              </a:rPr>
              <a:t>Ministerio</a:t>
            </a:r>
            <a:r>
              <a:rPr sz="2550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spc="2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55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spc="-15" dirty="0">
                <a:solidFill>
                  <a:srgbClr val="FFFFFF"/>
                </a:solidFill>
                <a:latin typeface="Trebuchet MS"/>
                <a:cs typeface="Trebuchet MS"/>
              </a:rPr>
              <a:t>Desarrollo  </a:t>
            </a:r>
            <a:r>
              <a:rPr sz="2550" spc="-25" dirty="0">
                <a:solidFill>
                  <a:srgbClr val="FFFFFF"/>
                </a:solidFill>
                <a:latin typeface="Trebuchet MS"/>
                <a:cs typeface="Trebuchet MS"/>
              </a:rPr>
              <a:t>Productivo </a:t>
            </a:r>
            <a:r>
              <a:rPr sz="2550" spc="100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2550" spc="-4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spc="-30" dirty="0">
                <a:solidFill>
                  <a:srgbClr val="FFFFFF"/>
                </a:solidFill>
                <a:latin typeface="Trebuchet MS"/>
                <a:cs typeface="Trebuchet MS"/>
              </a:rPr>
              <a:t>RESULTADOS</a:t>
            </a:r>
            <a:endParaRPr sz="255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883445" y="6528450"/>
            <a:ext cx="4624070" cy="789305"/>
            <a:chOff x="9883445" y="6528450"/>
            <a:chExt cx="4624070" cy="789305"/>
          </a:xfrm>
        </p:grpSpPr>
        <p:sp>
          <p:nvSpPr>
            <p:cNvPr id="5" name="object 5"/>
            <p:cNvSpPr/>
            <p:nvPr/>
          </p:nvSpPr>
          <p:spPr>
            <a:xfrm>
              <a:off x="9883445" y="6528450"/>
              <a:ext cx="1365885" cy="789305"/>
            </a:xfrm>
            <a:custGeom>
              <a:avLst/>
              <a:gdLst/>
              <a:ahLst/>
              <a:cxnLst/>
              <a:rect l="l" t="t" r="r" b="b"/>
              <a:pathLst>
                <a:path w="1365884" h="789304">
                  <a:moveTo>
                    <a:pt x="217230" y="172882"/>
                  </a:moveTo>
                  <a:lnTo>
                    <a:pt x="188621" y="166715"/>
                  </a:lnTo>
                  <a:lnTo>
                    <a:pt x="164580" y="150155"/>
                  </a:lnTo>
                  <a:lnTo>
                    <a:pt x="148020" y="126115"/>
                  </a:lnTo>
                  <a:lnTo>
                    <a:pt x="141853" y="97505"/>
                  </a:lnTo>
                  <a:lnTo>
                    <a:pt x="141853" y="75346"/>
                  </a:lnTo>
                  <a:lnTo>
                    <a:pt x="148020" y="44876"/>
                  </a:lnTo>
                  <a:lnTo>
                    <a:pt x="164580" y="21053"/>
                  </a:lnTo>
                  <a:lnTo>
                    <a:pt x="188621" y="5540"/>
                  </a:lnTo>
                  <a:lnTo>
                    <a:pt x="217230" y="0"/>
                  </a:lnTo>
                  <a:lnTo>
                    <a:pt x="245823" y="5540"/>
                  </a:lnTo>
                  <a:lnTo>
                    <a:pt x="269854" y="21053"/>
                  </a:lnTo>
                  <a:lnTo>
                    <a:pt x="286411" y="44876"/>
                  </a:lnTo>
                  <a:lnTo>
                    <a:pt x="292577" y="75346"/>
                  </a:lnTo>
                  <a:lnTo>
                    <a:pt x="292577" y="97505"/>
                  </a:lnTo>
                  <a:lnTo>
                    <a:pt x="286411" y="126115"/>
                  </a:lnTo>
                  <a:lnTo>
                    <a:pt x="269854" y="150155"/>
                  </a:lnTo>
                  <a:lnTo>
                    <a:pt x="245823" y="166715"/>
                  </a:lnTo>
                  <a:lnTo>
                    <a:pt x="217230" y="172882"/>
                  </a:lnTo>
                  <a:close/>
                </a:path>
                <a:path w="1365884" h="789304">
                  <a:moveTo>
                    <a:pt x="35478" y="492038"/>
                  </a:moveTo>
                  <a:lnTo>
                    <a:pt x="4450" y="492038"/>
                  </a:lnTo>
                  <a:lnTo>
                    <a:pt x="4450" y="487618"/>
                  </a:lnTo>
                  <a:lnTo>
                    <a:pt x="7" y="483176"/>
                  </a:lnTo>
                  <a:lnTo>
                    <a:pt x="0" y="478749"/>
                  </a:lnTo>
                  <a:lnTo>
                    <a:pt x="4450" y="474299"/>
                  </a:lnTo>
                  <a:lnTo>
                    <a:pt x="70926" y="319155"/>
                  </a:lnTo>
                  <a:lnTo>
                    <a:pt x="93085" y="257098"/>
                  </a:lnTo>
                  <a:lnTo>
                    <a:pt x="131334" y="212765"/>
                  </a:lnTo>
                  <a:lnTo>
                    <a:pt x="186202" y="195041"/>
                  </a:lnTo>
                  <a:lnTo>
                    <a:pt x="248259" y="195041"/>
                  </a:lnTo>
                  <a:lnTo>
                    <a:pt x="303112" y="212765"/>
                  </a:lnTo>
                  <a:lnTo>
                    <a:pt x="341345" y="257098"/>
                  </a:lnTo>
                  <a:lnTo>
                    <a:pt x="363504" y="319155"/>
                  </a:lnTo>
                  <a:lnTo>
                    <a:pt x="141853" y="319155"/>
                  </a:lnTo>
                  <a:lnTo>
                    <a:pt x="84216" y="461009"/>
                  </a:lnTo>
                  <a:lnTo>
                    <a:pt x="75988" y="473341"/>
                  </a:lnTo>
                  <a:lnTo>
                    <a:pt x="64835" y="483176"/>
                  </a:lnTo>
                  <a:lnTo>
                    <a:pt x="51199" y="489684"/>
                  </a:lnTo>
                  <a:lnTo>
                    <a:pt x="35478" y="492038"/>
                  </a:lnTo>
                  <a:close/>
                </a:path>
                <a:path w="1365884" h="789304">
                  <a:moveTo>
                    <a:pt x="359054" y="562965"/>
                  </a:moveTo>
                  <a:lnTo>
                    <a:pt x="75377" y="562965"/>
                  </a:lnTo>
                  <a:lnTo>
                    <a:pt x="75377" y="558515"/>
                  </a:lnTo>
                  <a:lnTo>
                    <a:pt x="70926" y="554095"/>
                  </a:lnTo>
                  <a:lnTo>
                    <a:pt x="75377" y="549676"/>
                  </a:lnTo>
                  <a:lnTo>
                    <a:pt x="141853" y="319155"/>
                  </a:lnTo>
                  <a:lnTo>
                    <a:pt x="292577" y="319155"/>
                  </a:lnTo>
                  <a:lnTo>
                    <a:pt x="359054" y="549676"/>
                  </a:lnTo>
                  <a:lnTo>
                    <a:pt x="363504" y="554095"/>
                  </a:lnTo>
                  <a:lnTo>
                    <a:pt x="359054" y="558515"/>
                  </a:lnTo>
                  <a:lnTo>
                    <a:pt x="359054" y="562965"/>
                  </a:lnTo>
                  <a:close/>
                </a:path>
                <a:path w="1365884" h="789304">
                  <a:moveTo>
                    <a:pt x="429981" y="492038"/>
                  </a:moveTo>
                  <a:lnTo>
                    <a:pt x="398952" y="492038"/>
                  </a:lnTo>
                  <a:lnTo>
                    <a:pt x="383232" y="489684"/>
                  </a:lnTo>
                  <a:lnTo>
                    <a:pt x="369580" y="483168"/>
                  </a:lnTo>
                  <a:lnTo>
                    <a:pt x="358443" y="473341"/>
                  </a:lnTo>
                  <a:lnTo>
                    <a:pt x="350215" y="461009"/>
                  </a:lnTo>
                  <a:lnTo>
                    <a:pt x="292577" y="319155"/>
                  </a:lnTo>
                  <a:lnTo>
                    <a:pt x="363504" y="319155"/>
                  </a:lnTo>
                  <a:lnTo>
                    <a:pt x="429981" y="474299"/>
                  </a:lnTo>
                  <a:lnTo>
                    <a:pt x="434431" y="478749"/>
                  </a:lnTo>
                  <a:lnTo>
                    <a:pt x="434423" y="483176"/>
                  </a:lnTo>
                  <a:lnTo>
                    <a:pt x="429981" y="487618"/>
                  </a:lnTo>
                  <a:lnTo>
                    <a:pt x="429981" y="492038"/>
                  </a:lnTo>
                  <a:close/>
                </a:path>
                <a:path w="1365884" h="789304">
                  <a:moveTo>
                    <a:pt x="350215" y="567385"/>
                  </a:moveTo>
                  <a:lnTo>
                    <a:pt x="84216" y="567385"/>
                  </a:lnTo>
                  <a:lnTo>
                    <a:pt x="79796" y="562965"/>
                  </a:lnTo>
                  <a:lnTo>
                    <a:pt x="354634" y="562965"/>
                  </a:lnTo>
                  <a:lnTo>
                    <a:pt x="350215" y="567385"/>
                  </a:lnTo>
                  <a:close/>
                </a:path>
                <a:path w="1365884" h="789304">
                  <a:moveTo>
                    <a:pt x="150723" y="789035"/>
                  </a:moveTo>
                  <a:lnTo>
                    <a:pt x="141853" y="789035"/>
                  </a:lnTo>
                  <a:lnTo>
                    <a:pt x="137434" y="784615"/>
                  </a:lnTo>
                  <a:lnTo>
                    <a:pt x="137339" y="774629"/>
                  </a:lnTo>
                  <a:lnTo>
                    <a:pt x="119694" y="567385"/>
                  </a:lnTo>
                  <a:lnTo>
                    <a:pt x="208361" y="567385"/>
                  </a:lnTo>
                  <a:lnTo>
                    <a:pt x="199491" y="740267"/>
                  </a:lnTo>
                  <a:lnTo>
                    <a:pt x="195613" y="759113"/>
                  </a:lnTo>
                  <a:lnTo>
                    <a:pt x="185085" y="774629"/>
                  </a:lnTo>
                  <a:lnTo>
                    <a:pt x="169569" y="785157"/>
                  </a:lnTo>
                  <a:lnTo>
                    <a:pt x="150723" y="789035"/>
                  </a:lnTo>
                  <a:close/>
                </a:path>
                <a:path w="1365884" h="789304">
                  <a:moveTo>
                    <a:pt x="292577" y="789035"/>
                  </a:moveTo>
                  <a:lnTo>
                    <a:pt x="283707" y="789035"/>
                  </a:lnTo>
                  <a:lnTo>
                    <a:pt x="264862" y="785157"/>
                  </a:lnTo>
                  <a:lnTo>
                    <a:pt x="249345" y="774629"/>
                  </a:lnTo>
                  <a:lnTo>
                    <a:pt x="238817" y="759113"/>
                  </a:lnTo>
                  <a:lnTo>
                    <a:pt x="234939" y="740267"/>
                  </a:lnTo>
                  <a:lnTo>
                    <a:pt x="226070" y="567385"/>
                  </a:lnTo>
                  <a:lnTo>
                    <a:pt x="314736" y="567385"/>
                  </a:lnTo>
                  <a:lnTo>
                    <a:pt x="297092" y="774629"/>
                  </a:lnTo>
                  <a:lnTo>
                    <a:pt x="296997" y="784615"/>
                  </a:lnTo>
                  <a:lnTo>
                    <a:pt x="292577" y="789035"/>
                  </a:lnTo>
                  <a:close/>
                </a:path>
                <a:path w="1365884" h="789304">
                  <a:moveTo>
                    <a:pt x="682660" y="172882"/>
                  </a:moveTo>
                  <a:lnTo>
                    <a:pt x="654055" y="166715"/>
                  </a:lnTo>
                  <a:lnTo>
                    <a:pt x="630025" y="150155"/>
                  </a:lnTo>
                  <a:lnTo>
                    <a:pt x="613476" y="126115"/>
                  </a:lnTo>
                  <a:lnTo>
                    <a:pt x="607314" y="97505"/>
                  </a:lnTo>
                  <a:lnTo>
                    <a:pt x="607314" y="75346"/>
                  </a:lnTo>
                  <a:lnTo>
                    <a:pt x="613476" y="44876"/>
                  </a:lnTo>
                  <a:lnTo>
                    <a:pt x="630025" y="21053"/>
                  </a:lnTo>
                  <a:lnTo>
                    <a:pt x="654055" y="5540"/>
                  </a:lnTo>
                  <a:lnTo>
                    <a:pt x="682659" y="0"/>
                  </a:lnTo>
                  <a:lnTo>
                    <a:pt x="711270" y="5540"/>
                  </a:lnTo>
                  <a:lnTo>
                    <a:pt x="735310" y="21053"/>
                  </a:lnTo>
                  <a:lnTo>
                    <a:pt x="751870" y="44876"/>
                  </a:lnTo>
                  <a:lnTo>
                    <a:pt x="758037" y="75346"/>
                  </a:lnTo>
                  <a:lnTo>
                    <a:pt x="758037" y="97505"/>
                  </a:lnTo>
                  <a:lnTo>
                    <a:pt x="751870" y="126115"/>
                  </a:lnTo>
                  <a:lnTo>
                    <a:pt x="735310" y="150155"/>
                  </a:lnTo>
                  <a:lnTo>
                    <a:pt x="711270" y="166715"/>
                  </a:lnTo>
                  <a:lnTo>
                    <a:pt x="682660" y="172882"/>
                  </a:lnTo>
                  <a:close/>
                </a:path>
                <a:path w="1365884" h="789304">
                  <a:moveTo>
                    <a:pt x="500908" y="492038"/>
                  </a:moveTo>
                  <a:lnTo>
                    <a:pt x="469879" y="492038"/>
                  </a:lnTo>
                  <a:lnTo>
                    <a:pt x="469879" y="487618"/>
                  </a:lnTo>
                  <a:lnTo>
                    <a:pt x="465467" y="483176"/>
                  </a:lnTo>
                  <a:lnTo>
                    <a:pt x="465460" y="478749"/>
                  </a:lnTo>
                  <a:lnTo>
                    <a:pt x="469879" y="474299"/>
                  </a:lnTo>
                  <a:lnTo>
                    <a:pt x="536387" y="319155"/>
                  </a:lnTo>
                  <a:lnTo>
                    <a:pt x="558546" y="257098"/>
                  </a:lnTo>
                  <a:lnTo>
                    <a:pt x="596779" y="212765"/>
                  </a:lnTo>
                  <a:lnTo>
                    <a:pt x="651631" y="195041"/>
                  </a:lnTo>
                  <a:lnTo>
                    <a:pt x="713689" y="195041"/>
                  </a:lnTo>
                  <a:lnTo>
                    <a:pt x="768553" y="212765"/>
                  </a:lnTo>
                  <a:lnTo>
                    <a:pt x="806775" y="257098"/>
                  </a:lnTo>
                  <a:lnTo>
                    <a:pt x="828964" y="319155"/>
                  </a:lnTo>
                  <a:lnTo>
                    <a:pt x="607314" y="319155"/>
                  </a:lnTo>
                  <a:lnTo>
                    <a:pt x="549676" y="461009"/>
                  </a:lnTo>
                  <a:lnTo>
                    <a:pt x="541434" y="473341"/>
                  </a:lnTo>
                  <a:lnTo>
                    <a:pt x="530279" y="483176"/>
                  </a:lnTo>
                  <a:lnTo>
                    <a:pt x="516642" y="489684"/>
                  </a:lnTo>
                  <a:lnTo>
                    <a:pt x="500908" y="492038"/>
                  </a:lnTo>
                  <a:close/>
                </a:path>
                <a:path w="1365884" h="789304">
                  <a:moveTo>
                    <a:pt x="824514" y="562965"/>
                  </a:moveTo>
                  <a:lnTo>
                    <a:pt x="540806" y="562965"/>
                  </a:lnTo>
                  <a:lnTo>
                    <a:pt x="540806" y="558515"/>
                  </a:lnTo>
                  <a:lnTo>
                    <a:pt x="536387" y="554095"/>
                  </a:lnTo>
                  <a:lnTo>
                    <a:pt x="540806" y="549676"/>
                  </a:lnTo>
                  <a:lnTo>
                    <a:pt x="607314" y="319155"/>
                  </a:lnTo>
                  <a:lnTo>
                    <a:pt x="758037" y="319155"/>
                  </a:lnTo>
                  <a:lnTo>
                    <a:pt x="824514" y="549676"/>
                  </a:lnTo>
                  <a:lnTo>
                    <a:pt x="828964" y="554095"/>
                  </a:lnTo>
                  <a:lnTo>
                    <a:pt x="824514" y="558515"/>
                  </a:lnTo>
                  <a:lnTo>
                    <a:pt x="824514" y="562965"/>
                  </a:lnTo>
                  <a:close/>
                </a:path>
                <a:path w="1365884" h="789304">
                  <a:moveTo>
                    <a:pt x="895441" y="492038"/>
                  </a:moveTo>
                  <a:lnTo>
                    <a:pt x="864412" y="492038"/>
                  </a:lnTo>
                  <a:lnTo>
                    <a:pt x="848691" y="489684"/>
                  </a:lnTo>
                  <a:lnTo>
                    <a:pt x="835036" y="483168"/>
                  </a:lnTo>
                  <a:lnTo>
                    <a:pt x="823890" y="473341"/>
                  </a:lnTo>
                  <a:lnTo>
                    <a:pt x="815644" y="461009"/>
                  </a:lnTo>
                  <a:lnTo>
                    <a:pt x="758037" y="319155"/>
                  </a:lnTo>
                  <a:lnTo>
                    <a:pt x="828964" y="319155"/>
                  </a:lnTo>
                  <a:lnTo>
                    <a:pt x="895441" y="474299"/>
                  </a:lnTo>
                  <a:lnTo>
                    <a:pt x="899891" y="478749"/>
                  </a:lnTo>
                  <a:lnTo>
                    <a:pt x="899883" y="483176"/>
                  </a:lnTo>
                  <a:lnTo>
                    <a:pt x="895441" y="487618"/>
                  </a:lnTo>
                  <a:lnTo>
                    <a:pt x="895441" y="492038"/>
                  </a:lnTo>
                  <a:close/>
                </a:path>
                <a:path w="1365884" h="789304">
                  <a:moveTo>
                    <a:pt x="815644" y="567385"/>
                  </a:moveTo>
                  <a:lnTo>
                    <a:pt x="549676" y="567385"/>
                  </a:lnTo>
                  <a:lnTo>
                    <a:pt x="545256" y="562965"/>
                  </a:lnTo>
                  <a:lnTo>
                    <a:pt x="820094" y="562965"/>
                  </a:lnTo>
                  <a:lnTo>
                    <a:pt x="815644" y="567385"/>
                  </a:lnTo>
                  <a:close/>
                </a:path>
                <a:path w="1365884" h="789304">
                  <a:moveTo>
                    <a:pt x="616183" y="789035"/>
                  </a:moveTo>
                  <a:lnTo>
                    <a:pt x="607314" y="789035"/>
                  </a:lnTo>
                  <a:lnTo>
                    <a:pt x="602863" y="784615"/>
                  </a:lnTo>
                  <a:lnTo>
                    <a:pt x="602769" y="774629"/>
                  </a:lnTo>
                  <a:lnTo>
                    <a:pt x="585155" y="567385"/>
                  </a:lnTo>
                  <a:lnTo>
                    <a:pt x="673790" y="567385"/>
                  </a:lnTo>
                  <a:lnTo>
                    <a:pt x="664921" y="740267"/>
                  </a:lnTo>
                  <a:lnTo>
                    <a:pt x="661043" y="759113"/>
                  </a:lnTo>
                  <a:lnTo>
                    <a:pt x="650519" y="774629"/>
                  </a:lnTo>
                  <a:lnTo>
                    <a:pt x="635011" y="785157"/>
                  </a:lnTo>
                  <a:lnTo>
                    <a:pt x="616183" y="789035"/>
                  </a:lnTo>
                  <a:close/>
                </a:path>
                <a:path w="1365884" h="789304">
                  <a:moveTo>
                    <a:pt x="758037" y="789035"/>
                  </a:moveTo>
                  <a:lnTo>
                    <a:pt x="749167" y="789035"/>
                  </a:lnTo>
                  <a:lnTo>
                    <a:pt x="730322" y="785157"/>
                  </a:lnTo>
                  <a:lnTo>
                    <a:pt x="714805" y="774629"/>
                  </a:lnTo>
                  <a:lnTo>
                    <a:pt x="704278" y="759113"/>
                  </a:lnTo>
                  <a:lnTo>
                    <a:pt x="700399" y="740267"/>
                  </a:lnTo>
                  <a:lnTo>
                    <a:pt x="691530" y="567385"/>
                  </a:lnTo>
                  <a:lnTo>
                    <a:pt x="780196" y="567385"/>
                  </a:lnTo>
                  <a:lnTo>
                    <a:pt x="762552" y="774629"/>
                  </a:lnTo>
                  <a:lnTo>
                    <a:pt x="762457" y="784615"/>
                  </a:lnTo>
                  <a:lnTo>
                    <a:pt x="758037" y="789035"/>
                  </a:lnTo>
                  <a:close/>
                </a:path>
                <a:path w="1365884" h="789304">
                  <a:moveTo>
                    <a:pt x="1148120" y="172882"/>
                  </a:moveTo>
                  <a:lnTo>
                    <a:pt x="1119510" y="166715"/>
                  </a:lnTo>
                  <a:lnTo>
                    <a:pt x="1095470" y="150155"/>
                  </a:lnTo>
                  <a:lnTo>
                    <a:pt x="1078910" y="126115"/>
                  </a:lnTo>
                  <a:lnTo>
                    <a:pt x="1072743" y="97505"/>
                  </a:lnTo>
                  <a:lnTo>
                    <a:pt x="1072743" y="75346"/>
                  </a:lnTo>
                  <a:lnTo>
                    <a:pt x="1078910" y="44876"/>
                  </a:lnTo>
                  <a:lnTo>
                    <a:pt x="1095470" y="21053"/>
                  </a:lnTo>
                  <a:lnTo>
                    <a:pt x="1119510" y="5540"/>
                  </a:lnTo>
                  <a:lnTo>
                    <a:pt x="1148119" y="0"/>
                  </a:lnTo>
                  <a:lnTo>
                    <a:pt x="1176725" y="5540"/>
                  </a:lnTo>
                  <a:lnTo>
                    <a:pt x="1200755" y="21053"/>
                  </a:lnTo>
                  <a:lnTo>
                    <a:pt x="1217305" y="44876"/>
                  </a:lnTo>
                  <a:lnTo>
                    <a:pt x="1223467" y="75346"/>
                  </a:lnTo>
                  <a:lnTo>
                    <a:pt x="1223467" y="97505"/>
                  </a:lnTo>
                  <a:lnTo>
                    <a:pt x="1217305" y="126115"/>
                  </a:lnTo>
                  <a:lnTo>
                    <a:pt x="1200755" y="150155"/>
                  </a:lnTo>
                  <a:lnTo>
                    <a:pt x="1176725" y="166715"/>
                  </a:lnTo>
                  <a:lnTo>
                    <a:pt x="1148120" y="172882"/>
                  </a:lnTo>
                  <a:close/>
                </a:path>
                <a:path w="1365884" h="789304">
                  <a:moveTo>
                    <a:pt x="966368" y="492038"/>
                  </a:moveTo>
                  <a:lnTo>
                    <a:pt x="935339" y="492038"/>
                  </a:lnTo>
                  <a:lnTo>
                    <a:pt x="935339" y="487618"/>
                  </a:lnTo>
                  <a:lnTo>
                    <a:pt x="930927" y="483176"/>
                  </a:lnTo>
                  <a:lnTo>
                    <a:pt x="930920" y="478749"/>
                  </a:lnTo>
                  <a:lnTo>
                    <a:pt x="935339" y="474299"/>
                  </a:lnTo>
                  <a:lnTo>
                    <a:pt x="1001847" y="319155"/>
                  </a:lnTo>
                  <a:lnTo>
                    <a:pt x="1024006" y="257098"/>
                  </a:lnTo>
                  <a:lnTo>
                    <a:pt x="1062228" y="212765"/>
                  </a:lnTo>
                  <a:lnTo>
                    <a:pt x="1117092" y="195041"/>
                  </a:lnTo>
                  <a:lnTo>
                    <a:pt x="1179149" y="195041"/>
                  </a:lnTo>
                  <a:lnTo>
                    <a:pt x="1234001" y="212765"/>
                  </a:lnTo>
                  <a:lnTo>
                    <a:pt x="1272235" y="257098"/>
                  </a:lnTo>
                  <a:lnTo>
                    <a:pt x="1294394" y="319155"/>
                  </a:lnTo>
                  <a:lnTo>
                    <a:pt x="1072743" y="319155"/>
                  </a:lnTo>
                  <a:lnTo>
                    <a:pt x="1015136" y="461009"/>
                  </a:lnTo>
                  <a:lnTo>
                    <a:pt x="1006890" y="473341"/>
                  </a:lnTo>
                  <a:lnTo>
                    <a:pt x="995728" y="483176"/>
                  </a:lnTo>
                  <a:lnTo>
                    <a:pt x="982089" y="489684"/>
                  </a:lnTo>
                  <a:lnTo>
                    <a:pt x="966368" y="492038"/>
                  </a:lnTo>
                  <a:close/>
                </a:path>
                <a:path w="1365884" h="789304">
                  <a:moveTo>
                    <a:pt x="1289974" y="562965"/>
                  </a:moveTo>
                  <a:lnTo>
                    <a:pt x="1006266" y="562965"/>
                  </a:lnTo>
                  <a:lnTo>
                    <a:pt x="1006266" y="558515"/>
                  </a:lnTo>
                  <a:lnTo>
                    <a:pt x="1001847" y="554095"/>
                  </a:lnTo>
                  <a:lnTo>
                    <a:pt x="1006266" y="549676"/>
                  </a:lnTo>
                  <a:lnTo>
                    <a:pt x="1072743" y="319155"/>
                  </a:lnTo>
                  <a:lnTo>
                    <a:pt x="1223467" y="319155"/>
                  </a:lnTo>
                  <a:lnTo>
                    <a:pt x="1289974" y="549676"/>
                  </a:lnTo>
                  <a:lnTo>
                    <a:pt x="1294394" y="554095"/>
                  </a:lnTo>
                  <a:lnTo>
                    <a:pt x="1289974" y="558515"/>
                  </a:lnTo>
                  <a:lnTo>
                    <a:pt x="1289974" y="562965"/>
                  </a:lnTo>
                  <a:close/>
                </a:path>
                <a:path w="1365884" h="789304">
                  <a:moveTo>
                    <a:pt x="1360901" y="492038"/>
                  </a:moveTo>
                  <a:lnTo>
                    <a:pt x="1329872" y="492038"/>
                  </a:lnTo>
                  <a:lnTo>
                    <a:pt x="1314151" y="489684"/>
                  </a:lnTo>
                  <a:lnTo>
                    <a:pt x="1300496" y="483168"/>
                  </a:lnTo>
                  <a:lnTo>
                    <a:pt x="1289350" y="473341"/>
                  </a:lnTo>
                  <a:lnTo>
                    <a:pt x="1281104" y="461009"/>
                  </a:lnTo>
                  <a:lnTo>
                    <a:pt x="1223467" y="319155"/>
                  </a:lnTo>
                  <a:lnTo>
                    <a:pt x="1294394" y="319155"/>
                  </a:lnTo>
                  <a:lnTo>
                    <a:pt x="1360901" y="474299"/>
                  </a:lnTo>
                  <a:lnTo>
                    <a:pt x="1365321" y="478749"/>
                  </a:lnTo>
                  <a:lnTo>
                    <a:pt x="1365313" y="483176"/>
                  </a:lnTo>
                  <a:lnTo>
                    <a:pt x="1360901" y="487618"/>
                  </a:lnTo>
                  <a:lnTo>
                    <a:pt x="1360901" y="492038"/>
                  </a:lnTo>
                  <a:close/>
                </a:path>
                <a:path w="1365884" h="789304">
                  <a:moveTo>
                    <a:pt x="1281104" y="567385"/>
                  </a:moveTo>
                  <a:lnTo>
                    <a:pt x="1015136" y="567385"/>
                  </a:lnTo>
                  <a:lnTo>
                    <a:pt x="1010686" y="562965"/>
                  </a:lnTo>
                  <a:lnTo>
                    <a:pt x="1285524" y="562965"/>
                  </a:lnTo>
                  <a:lnTo>
                    <a:pt x="1281104" y="567385"/>
                  </a:lnTo>
                  <a:close/>
                </a:path>
                <a:path w="1365884" h="789304">
                  <a:moveTo>
                    <a:pt x="1081613" y="789035"/>
                  </a:moveTo>
                  <a:lnTo>
                    <a:pt x="1072743" y="789035"/>
                  </a:lnTo>
                  <a:lnTo>
                    <a:pt x="1068324" y="784615"/>
                  </a:lnTo>
                  <a:lnTo>
                    <a:pt x="1068228" y="774629"/>
                  </a:lnTo>
                  <a:lnTo>
                    <a:pt x="1050584" y="567385"/>
                  </a:lnTo>
                  <a:lnTo>
                    <a:pt x="1139250" y="567385"/>
                  </a:lnTo>
                  <a:lnTo>
                    <a:pt x="1130381" y="740267"/>
                  </a:lnTo>
                  <a:lnTo>
                    <a:pt x="1126503" y="759113"/>
                  </a:lnTo>
                  <a:lnTo>
                    <a:pt x="1115975" y="774629"/>
                  </a:lnTo>
                  <a:lnTo>
                    <a:pt x="1100458" y="785157"/>
                  </a:lnTo>
                  <a:lnTo>
                    <a:pt x="1081613" y="789035"/>
                  </a:lnTo>
                  <a:close/>
                </a:path>
                <a:path w="1365884" h="789304">
                  <a:moveTo>
                    <a:pt x="1223467" y="789035"/>
                  </a:moveTo>
                  <a:lnTo>
                    <a:pt x="1214597" y="789035"/>
                  </a:lnTo>
                  <a:lnTo>
                    <a:pt x="1195769" y="785157"/>
                  </a:lnTo>
                  <a:lnTo>
                    <a:pt x="1180261" y="774629"/>
                  </a:lnTo>
                  <a:lnTo>
                    <a:pt x="1169737" y="759113"/>
                  </a:lnTo>
                  <a:lnTo>
                    <a:pt x="1165860" y="740267"/>
                  </a:lnTo>
                  <a:lnTo>
                    <a:pt x="1156990" y="567385"/>
                  </a:lnTo>
                  <a:lnTo>
                    <a:pt x="1245626" y="567385"/>
                  </a:lnTo>
                  <a:lnTo>
                    <a:pt x="1228012" y="774629"/>
                  </a:lnTo>
                  <a:lnTo>
                    <a:pt x="1227917" y="784615"/>
                  </a:lnTo>
                  <a:lnTo>
                    <a:pt x="1223467" y="789035"/>
                  </a:lnTo>
                  <a:close/>
                </a:path>
              </a:pathLst>
            </a:custGeom>
            <a:solidFill>
              <a:srgbClr val="A0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79795" y="6528450"/>
              <a:ext cx="3227705" cy="789305"/>
            </a:xfrm>
            <a:custGeom>
              <a:avLst/>
              <a:gdLst/>
              <a:ahLst/>
              <a:cxnLst/>
              <a:rect l="l" t="t" r="r" b="b"/>
              <a:pathLst>
                <a:path w="3227705" h="789304">
                  <a:moveTo>
                    <a:pt x="217230" y="172882"/>
                  </a:moveTo>
                  <a:lnTo>
                    <a:pt x="188621" y="166715"/>
                  </a:lnTo>
                  <a:lnTo>
                    <a:pt x="164580" y="150155"/>
                  </a:lnTo>
                  <a:lnTo>
                    <a:pt x="148020" y="126115"/>
                  </a:lnTo>
                  <a:lnTo>
                    <a:pt x="141853" y="97505"/>
                  </a:lnTo>
                  <a:lnTo>
                    <a:pt x="141853" y="75346"/>
                  </a:lnTo>
                  <a:lnTo>
                    <a:pt x="148020" y="44876"/>
                  </a:lnTo>
                  <a:lnTo>
                    <a:pt x="164580" y="21053"/>
                  </a:lnTo>
                  <a:lnTo>
                    <a:pt x="188621" y="5540"/>
                  </a:lnTo>
                  <a:lnTo>
                    <a:pt x="217230" y="0"/>
                  </a:lnTo>
                  <a:lnTo>
                    <a:pt x="245823" y="5540"/>
                  </a:lnTo>
                  <a:lnTo>
                    <a:pt x="269854" y="21053"/>
                  </a:lnTo>
                  <a:lnTo>
                    <a:pt x="286411" y="44876"/>
                  </a:lnTo>
                  <a:lnTo>
                    <a:pt x="292577" y="75346"/>
                  </a:lnTo>
                  <a:lnTo>
                    <a:pt x="292577" y="97505"/>
                  </a:lnTo>
                  <a:lnTo>
                    <a:pt x="286411" y="126115"/>
                  </a:lnTo>
                  <a:lnTo>
                    <a:pt x="269854" y="150155"/>
                  </a:lnTo>
                  <a:lnTo>
                    <a:pt x="245823" y="166715"/>
                  </a:lnTo>
                  <a:lnTo>
                    <a:pt x="217230" y="172882"/>
                  </a:lnTo>
                  <a:close/>
                </a:path>
                <a:path w="3227705" h="789304">
                  <a:moveTo>
                    <a:pt x="35478" y="492038"/>
                  </a:moveTo>
                  <a:lnTo>
                    <a:pt x="4450" y="492038"/>
                  </a:lnTo>
                  <a:lnTo>
                    <a:pt x="4450" y="487618"/>
                  </a:lnTo>
                  <a:lnTo>
                    <a:pt x="7" y="483176"/>
                  </a:lnTo>
                  <a:lnTo>
                    <a:pt x="0" y="478749"/>
                  </a:lnTo>
                  <a:lnTo>
                    <a:pt x="4450" y="474299"/>
                  </a:lnTo>
                  <a:lnTo>
                    <a:pt x="70926" y="319155"/>
                  </a:lnTo>
                  <a:lnTo>
                    <a:pt x="93085" y="257098"/>
                  </a:lnTo>
                  <a:lnTo>
                    <a:pt x="131334" y="212765"/>
                  </a:lnTo>
                  <a:lnTo>
                    <a:pt x="186202" y="195041"/>
                  </a:lnTo>
                  <a:lnTo>
                    <a:pt x="248259" y="195041"/>
                  </a:lnTo>
                  <a:lnTo>
                    <a:pt x="303112" y="212765"/>
                  </a:lnTo>
                  <a:lnTo>
                    <a:pt x="341345" y="257098"/>
                  </a:lnTo>
                  <a:lnTo>
                    <a:pt x="363504" y="319155"/>
                  </a:lnTo>
                  <a:lnTo>
                    <a:pt x="141853" y="319155"/>
                  </a:lnTo>
                  <a:lnTo>
                    <a:pt x="84246" y="461009"/>
                  </a:lnTo>
                  <a:lnTo>
                    <a:pt x="76000" y="473341"/>
                  </a:lnTo>
                  <a:lnTo>
                    <a:pt x="64838" y="483176"/>
                  </a:lnTo>
                  <a:lnTo>
                    <a:pt x="51199" y="489684"/>
                  </a:lnTo>
                  <a:lnTo>
                    <a:pt x="35478" y="492038"/>
                  </a:lnTo>
                  <a:close/>
                </a:path>
                <a:path w="3227705" h="789304">
                  <a:moveTo>
                    <a:pt x="359054" y="562965"/>
                  </a:moveTo>
                  <a:lnTo>
                    <a:pt x="75377" y="562965"/>
                  </a:lnTo>
                  <a:lnTo>
                    <a:pt x="75377" y="558515"/>
                  </a:lnTo>
                  <a:lnTo>
                    <a:pt x="70926" y="554095"/>
                  </a:lnTo>
                  <a:lnTo>
                    <a:pt x="75377" y="549676"/>
                  </a:lnTo>
                  <a:lnTo>
                    <a:pt x="141853" y="319155"/>
                  </a:lnTo>
                  <a:lnTo>
                    <a:pt x="292577" y="319155"/>
                  </a:lnTo>
                  <a:lnTo>
                    <a:pt x="359054" y="549676"/>
                  </a:lnTo>
                  <a:lnTo>
                    <a:pt x="363504" y="554095"/>
                  </a:lnTo>
                  <a:lnTo>
                    <a:pt x="359054" y="558515"/>
                  </a:lnTo>
                  <a:lnTo>
                    <a:pt x="359054" y="562965"/>
                  </a:lnTo>
                  <a:close/>
                </a:path>
                <a:path w="3227705" h="789304">
                  <a:moveTo>
                    <a:pt x="429981" y="492038"/>
                  </a:moveTo>
                  <a:lnTo>
                    <a:pt x="398952" y="492038"/>
                  </a:lnTo>
                  <a:lnTo>
                    <a:pt x="383232" y="489684"/>
                  </a:lnTo>
                  <a:lnTo>
                    <a:pt x="369580" y="483168"/>
                  </a:lnTo>
                  <a:lnTo>
                    <a:pt x="358443" y="473341"/>
                  </a:lnTo>
                  <a:lnTo>
                    <a:pt x="350215" y="461009"/>
                  </a:lnTo>
                  <a:lnTo>
                    <a:pt x="292577" y="319155"/>
                  </a:lnTo>
                  <a:lnTo>
                    <a:pt x="363504" y="319155"/>
                  </a:lnTo>
                  <a:lnTo>
                    <a:pt x="429981" y="474299"/>
                  </a:lnTo>
                  <a:lnTo>
                    <a:pt x="434431" y="478749"/>
                  </a:lnTo>
                  <a:lnTo>
                    <a:pt x="434423" y="483176"/>
                  </a:lnTo>
                  <a:lnTo>
                    <a:pt x="429981" y="487618"/>
                  </a:lnTo>
                  <a:lnTo>
                    <a:pt x="429981" y="492038"/>
                  </a:lnTo>
                  <a:close/>
                </a:path>
                <a:path w="3227705" h="789304">
                  <a:moveTo>
                    <a:pt x="350215" y="567385"/>
                  </a:moveTo>
                  <a:lnTo>
                    <a:pt x="84246" y="567385"/>
                  </a:lnTo>
                  <a:lnTo>
                    <a:pt x="79796" y="562965"/>
                  </a:lnTo>
                  <a:lnTo>
                    <a:pt x="354634" y="562965"/>
                  </a:lnTo>
                  <a:lnTo>
                    <a:pt x="350215" y="567385"/>
                  </a:lnTo>
                  <a:close/>
                </a:path>
                <a:path w="3227705" h="789304">
                  <a:moveTo>
                    <a:pt x="150723" y="789035"/>
                  </a:moveTo>
                  <a:lnTo>
                    <a:pt x="141853" y="789035"/>
                  </a:lnTo>
                  <a:lnTo>
                    <a:pt x="137434" y="784615"/>
                  </a:lnTo>
                  <a:lnTo>
                    <a:pt x="137339" y="774629"/>
                  </a:lnTo>
                  <a:lnTo>
                    <a:pt x="119694" y="567385"/>
                  </a:lnTo>
                  <a:lnTo>
                    <a:pt x="208361" y="567385"/>
                  </a:lnTo>
                  <a:lnTo>
                    <a:pt x="199491" y="740267"/>
                  </a:lnTo>
                  <a:lnTo>
                    <a:pt x="195613" y="759113"/>
                  </a:lnTo>
                  <a:lnTo>
                    <a:pt x="185085" y="774629"/>
                  </a:lnTo>
                  <a:lnTo>
                    <a:pt x="169569" y="785157"/>
                  </a:lnTo>
                  <a:lnTo>
                    <a:pt x="150723" y="789035"/>
                  </a:lnTo>
                  <a:close/>
                </a:path>
                <a:path w="3227705" h="789304">
                  <a:moveTo>
                    <a:pt x="292577" y="789035"/>
                  </a:moveTo>
                  <a:lnTo>
                    <a:pt x="283707" y="789035"/>
                  </a:lnTo>
                  <a:lnTo>
                    <a:pt x="264862" y="785157"/>
                  </a:lnTo>
                  <a:lnTo>
                    <a:pt x="249345" y="774629"/>
                  </a:lnTo>
                  <a:lnTo>
                    <a:pt x="238817" y="759113"/>
                  </a:lnTo>
                  <a:lnTo>
                    <a:pt x="234939" y="740267"/>
                  </a:lnTo>
                  <a:lnTo>
                    <a:pt x="226070" y="567385"/>
                  </a:lnTo>
                  <a:lnTo>
                    <a:pt x="314736" y="567385"/>
                  </a:lnTo>
                  <a:lnTo>
                    <a:pt x="297092" y="774629"/>
                  </a:lnTo>
                  <a:lnTo>
                    <a:pt x="296997" y="784615"/>
                  </a:lnTo>
                  <a:lnTo>
                    <a:pt x="292577" y="789035"/>
                  </a:lnTo>
                  <a:close/>
                </a:path>
                <a:path w="3227705" h="789304">
                  <a:moveTo>
                    <a:pt x="682660" y="172882"/>
                  </a:moveTo>
                  <a:lnTo>
                    <a:pt x="654055" y="166715"/>
                  </a:lnTo>
                  <a:lnTo>
                    <a:pt x="630025" y="150155"/>
                  </a:lnTo>
                  <a:lnTo>
                    <a:pt x="613476" y="126115"/>
                  </a:lnTo>
                  <a:lnTo>
                    <a:pt x="607314" y="97505"/>
                  </a:lnTo>
                  <a:lnTo>
                    <a:pt x="607314" y="75346"/>
                  </a:lnTo>
                  <a:lnTo>
                    <a:pt x="613476" y="44876"/>
                  </a:lnTo>
                  <a:lnTo>
                    <a:pt x="630025" y="21053"/>
                  </a:lnTo>
                  <a:lnTo>
                    <a:pt x="654055" y="5540"/>
                  </a:lnTo>
                  <a:lnTo>
                    <a:pt x="682659" y="0"/>
                  </a:lnTo>
                  <a:lnTo>
                    <a:pt x="711270" y="5540"/>
                  </a:lnTo>
                  <a:lnTo>
                    <a:pt x="735310" y="21053"/>
                  </a:lnTo>
                  <a:lnTo>
                    <a:pt x="751870" y="44876"/>
                  </a:lnTo>
                  <a:lnTo>
                    <a:pt x="758037" y="75346"/>
                  </a:lnTo>
                  <a:lnTo>
                    <a:pt x="758037" y="97505"/>
                  </a:lnTo>
                  <a:lnTo>
                    <a:pt x="751870" y="126115"/>
                  </a:lnTo>
                  <a:lnTo>
                    <a:pt x="735310" y="150155"/>
                  </a:lnTo>
                  <a:lnTo>
                    <a:pt x="711270" y="166715"/>
                  </a:lnTo>
                  <a:lnTo>
                    <a:pt x="682660" y="172882"/>
                  </a:lnTo>
                  <a:close/>
                </a:path>
                <a:path w="3227705" h="789304">
                  <a:moveTo>
                    <a:pt x="500908" y="492038"/>
                  </a:moveTo>
                  <a:lnTo>
                    <a:pt x="469879" y="492038"/>
                  </a:lnTo>
                  <a:lnTo>
                    <a:pt x="469879" y="487618"/>
                  </a:lnTo>
                  <a:lnTo>
                    <a:pt x="465467" y="483176"/>
                  </a:lnTo>
                  <a:lnTo>
                    <a:pt x="465460" y="478749"/>
                  </a:lnTo>
                  <a:lnTo>
                    <a:pt x="469879" y="474299"/>
                  </a:lnTo>
                  <a:lnTo>
                    <a:pt x="536387" y="319155"/>
                  </a:lnTo>
                  <a:lnTo>
                    <a:pt x="558546" y="257098"/>
                  </a:lnTo>
                  <a:lnTo>
                    <a:pt x="596779" y="212765"/>
                  </a:lnTo>
                  <a:lnTo>
                    <a:pt x="651631" y="195041"/>
                  </a:lnTo>
                  <a:lnTo>
                    <a:pt x="713689" y="195041"/>
                  </a:lnTo>
                  <a:lnTo>
                    <a:pt x="768553" y="212765"/>
                  </a:lnTo>
                  <a:lnTo>
                    <a:pt x="806775" y="257098"/>
                  </a:lnTo>
                  <a:lnTo>
                    <a:pt x="828964" y="319155"/>
                  </a:lnTo>
                  <a:lnTo>
                    <a:pt x="607314" y="319155"/>
                  </a:lnTo>
                  <a:lnTo>
                    <a:pt x="549676" y="461009"/>
                  </a:lnTo>
                  <a:lnTo>
                    <a:pt x="541434" y="473341"/>
                  </a:lnTo>
                  <a:lnTo>
                    <a:pt x="530279" y="483176"/>
                  </a:lnTo>
                  <a:lnTo>
                    <a:pt x="516642" y="489684"/>
                  </a:lnTo>
                  <a:lnTo>
                    <a:pt x="500908" y="492038"/>
                  </a:lnTo>
                  <a:close/>
                </a:path>
                <a:path w="3227705" h="789304">
                  <a:moveTo>
                    <a:pt x="824514" y="562965"/>
                  </a:moveTo>
                  <a:lnTo>
                    <a:pt x="540806" y="562965"/>
                  </a:lnTo>
                  <a:lnTo>
                    <a:pt x="540806" y="558515"/>
                  </a:lnTo>
                  <a:lnTo>
                    <a:pt x="536387" y="554095"/>
                  </a:lnTo>
                  <a:lnTo>
                    <a:pt x="540806" y="549676"/>
                  </a:lnTo>
                  <a:lnTo>
                    <a:pt x="607314" y="319155"/>
                  </a:lnTo>
                  <a:lnTo>
                    <a:pt x="758037" y="319155"/>
                  </a:lnTo>
                  <a:lnTo>
                    <a:pt x="824514" y="549676"/>
                  </a:lnTo>
                  <a:lnTo>
                    <a:pt x="828964" y="554095"/>
                  </a:lnTo>
                  <a:lnTo>
                    <a:pt x="824514" y="558515"/>
                  </a:lnTo>
                  <a:lnTo>
                    <a:pt x="824514" y="562965"/>
                  </a:lnTo>
                  <a:close/>
                </a:path>
                <a:path w="3227705" h="789304">
                  <a:moveTo>
                    <a:pt x="895441" y="492038"/>
                  </a:moveTo>
                  <a:lnTo>
                    <a:pt x="864412" y="492038"/>
                  </a:lnTo>
                  <a:lnTo>
                    <a:pt x="848691" y="489684"/>
                  </a:lnTo>
                  <a:lnTo>
                    <a:pt x="835036" y="483168"/>
                  </a:lnTo>
                  <a:lnTo>
                    <a:pt x="823890" y="473341"/>
                  </a:lnTo>
                  <a:lnTo>
                    <a:pt x="815644" y="461009"/>
                  </a:lnTo>
                  <a:lnTo>
                    <a:pt x="758037" y="319155"/>
                  </a:lnTo>
                  <a:lnTo>
                    <a:pt x="828964" y="319155"/>
                  </a:lnTo>
                  <a:lnTo>
                    <a:pt x="895441" y="474299"/>
                  </a:lnTo>
                  <a:lnTo>
                    <a:pt x="899891" y="478749"/>
                  </a:lnTo>
                  <a:lnTo>
                    <a:pt x="899883" y="483176"/>
                  </a:lnTo>
                  <a:lnTo>
                    <a:pt x="895441" y="487618"/>
                  </a:lnTo>
                  <a:lnTo>
                    <a:pt x="895441" y="492038"/>
                  </a:lnTo>
                  <a:close/>
                </a:path>
                <a:path w="3227705" h="789304">
                  <a:moveTo>
                    <a:pt x="815644" y="567385"/>
                  </a:moveTo>
                  <a:lnTo>
                    <a:pt x="549676" y="567385"/>
                  </a:lnTo>
                  <a:lnTo>
                    <a:pt x="545256" y="562965"/>
                  </a:lnTo>
                  <a:lnTo>
                    <a:pt x="820094" y="562965"/>
                  </a:lnTo>
                  <a:lnTo>
                    <a:pt x="815644" y="567385"/>
                  </a:lnTo>
                  <a:close/>
                </a:path>
                <a:path w="3227705" h="789304">
                  <a:moveTo>
                    <a:pt x="616183" y="789035"/>
                  </a:moveTo>
                  <a:lnTo>
                    <a:pt x="607314" y="789035"/>
                  </a:lnTo>
                  <a:lnTo>
                    <a:pt x="602863" y="784615"/>
                  </a:lnTo>
                  <a:lnTo>
                    <a:pt x="602769" y="774629"/>
                  </a:lnTo>
                  <a:lnTo>
                    <a:pt x="585155" y="567385"/>
                  </a:lnTo>
                  <a:lnTo>
                    <a:pt x="673790" y="567385"/>
                  </a:lnTo>
                  <a:lnTo>
                    <a:pt x="664951" y="740267"/>
                  </a:lnTo>
                  <a:lnTo>
                    <a:pt x="661069" y="759113"/>
                  </a:lnTo>
                  <a:lnTo>
                    <a:pt x="650534" y="774629"/>
                  </a:lnTo>
                  <a:lnTo>
                    <a:pt x="635016" y="785157"/>
                  </a:lnTo>
                  <a:lnTo>
                    <a:pt x="616183" y="789035"/>
                  </a:lnTo>
                  <a:close/>
                </a:path>
                <a:path w="3227705" h="789304">
                  <a:moveTo>
                    <a:pt x="758037" y="789035"/>
                  </a:moveTo>
                  <a:lnTo>
                    <a:pt x="749167" y="789035"/>
                  </a:lnTo>
                  <a:lnTo>
                    <a:pt x="730322" y="785157"/>
                  </a:lnTo>
                  <a:lnTo>
                    <a:pt x="714805" y="774629"/>
                  </a:lnTo>
                  <a:lnTo>
                    <a:pt x="704278" y="759113"/>
                  </a:lnTo>
                  <a:lnTo>
                    <a:pt x="700399" y="740267"/>
                  </a:lnTo>
                  <a:lnTo>
                    <a:pt x="691530" y="567385"/>
                  </a:lnTo>
                  <a:lnTo>
                    <a:pt x="780196" y="567385"/>
                  </a:lnTo>
                  <a:lnTo>
                    <a:pt x="762552" y="774629"/>
                  </a:lnTo>
                  <a:lnTo>
                    <a:pt x="762457" y="784615"/>
                  </a:lnTo>
                  <a:lnTo>
                    <a:pt x="758037" y="789035"/>
                  </a:lnTo>
                  <a:close/>
                </a:path>
                <a:path w="3227705" h="789304">
                  <a:moveTo>
                    <a:pt x="1148120" y="172882"/>
                  </a:moveTo>
                  <a:lnTo>
                    <a:pt x="1119515" y="166715"/>
                  </a:lnTo>
                  <a:lnTo>
                    <a:pt x="1095485" y="150155"/>
                  </a:lnTo>
                  <a:lnTo>
                    <a:pt x="1078936" y="126115"/>
                  </a:lnTo>
                  <a:lnTo>
                    <a:pt x="1072774" y="97505"/>
                  </a:lnTo>
                  <a:lnTo>
                    <a:pt x="1072774" y="75346"/>
                  </a:lnTo>
                  <a:lnTo>
                    <a:pt x="1078936" y="44876"/>
                  </a:lnTo>
                  <a:lnTo>
                    <a:pt x="1095485" y="21053"/>
                  </a:lnTo>
                  <a:lnTo>
                    <a:pt x="1119515" y="5540"/>
                  </a:lnTo>
                  <a:lnTo>
                    <a:pt x="1148119" y="0"/>
                  </a:lnTo>
                  <a:lnTo>
                    <a:pt x="1176725" y="5540"/>
                  </a:lnTo>
                  <a:lnTo>
                    <a:pt x="1200755" y="21053"/>
                  </a:lnTo>
                  <a:lnTo>
                    <a:pt x="1217305" y="44876"/>
                  </a:lnTo>
                  <a:lnTo>
                    <a:pt x="1223467" y="75346"/>
                  </a:lnTo>
                  <a:lnTo>
                    <a:pt x="1223467" y="97505"/>
                  </a:lnTo>
                  <a:lnTo>
                    <a:pt x="1217305" y="126115"/>
                  </a:lnTo>
                  <a:lnTo>
                    <a:pt x="1200755" y="150155"/>
                  </a:lnTo>
                  <a:lnTo>
                    <a:pt x="1176725" y="166715"/>
                  </a:lnTo>
                  <a:lnTo>
                    <a:pt x="1148120" y="172882"/>
                  </a:lnTo>
                  <a:close/>
                </a:path>
                <a:path w="3227705" h="789304">
                  <a:moveTo>
                    <a:pt x="966368" y="492038"/>
                  </a:moveTo>
                  <a:lnTo>
                    <a:pt x="935339" y="492038"/>
                  </a:lnTo>
                  <a:lnTo>
                    <a:pt x="935339" y="487618"/>
                  </a:lnTo>
                  <a:lnTo>
                    <a:pt x="930927" y="483176"/>
                  </a:lnTo>
                  <a:lnTo>
                    <a:pt x="930920" y="478749"/>
                  </a:lnTo>
                  <a:lnTo>
                    <a:pt x="935339" y="474299"/>
                  </a:lnTo>
                  <a:lnTo>
                    <a:pt x="1001847" y="319155"/>
                  </a:lnTo>
                  <a:lnTo>
                    <a:pt x="1024006" y="257098"/>
                  </a:lnTo>
                  <a:lnTo>
                    <a:pt x="1062228" y="212765"/>
                  </a:lnTo>
                  <a:lnTo>
                    <a:pt x="1117092" y="195041"/>
                  </a:lnTo>
                  <a:lnTo>
                    <a:pt x="1179149" y="195041"/>
                  </a:lnTo>
                  <a:lnTo>
                    <a:pt x="1234001" y="212765"/>
                  </a:lnTo>
                  <a:lnTo>
                    <a:pt x="1272235" y="257098"/>
                  </a:lnTo>
                  <a:lnTo>
                    <a:pt x="1294394" y="319155"/>
                  </a:lnTo>
                  <a:lnTo>
                    <a:pt x="1072774" y="319155"/>
                  </a:lnTo>
                  <a:lnTo>
                    <a:pt x="1015136" y="461009"/>
                  </a:lnTo>
                  <a:lnTo>
                    <a:pt x="1006890" y="473341"/>
                  </a:lnTo>
                  <a:lnTo>
                    <a:pt x="995728" y="483176"/>
                  </a:lnTo>
                  <a:lnTo>
                    <a:pt x="982089" y="489684"/>
                  </a:lnTo>
                  <a:lnTo>
                    <a:pt x="966368" y="492038"/>
                  </a:lnTo>
                  <a:close/>
                </a:path>
                <a:path w="3227705" h="789304">
                  <a:moveTo>
                    <a:pt x="1289974" y="562965"/>
                  </a:moveTo>
                  <a:lnTo>
                    <a:pt x="1006266" y="562965"/>
                  </a:lnTo>
                  <a:lnTo>
                    <a:pt x="1006266" y="558515"/>
                  </a:lnTo>
                  <a:lnTo>
                    <a:pt x="1001847" y="554095"/>
                  </a:lnTo>
                  <a:lnTo>
                    <a:pt x="1006266" y="549676"/>
                  </a:lnTo>
                  <a:lnTo>
                    <a:pt x="1072774" y="319155"/>
                  </a:lnTo>
                  <a:lnTo>
                    <a:pt x="1223467" y="319155"/>
                  </a:lnTo>
                  <a:lnTo>
                    <a:pt x="1289974" y="549676"/>
                  </a:lnTo>
                  <a:lnTo>
                    <a:pt x="1294394" y="554095"/>
                  </a:lnTo>
                  <a:lnTo>
                    <a:pt x="1289974" y="558515"/>
                  </a:lnTo>
                  <a:lnTo>
                    <a:pt x="1289974" y="562965"/>
                  </a:lnTo>
                  <a:close/>
                </a:path>
                <a:path w="3227705" h="789304">
                  <a:moveTo>
                    <a:pt x="1360901" y="492038"/>
                  </a:moveTo>
                  <a:lnTo>
                    <a:pt x="1329872" y="492038"/>
                  </a:lnTo>
                  <a:lnTo>
                    <a:pt x="1314151" y="489684"/>
                  </a:lnTo>
                  <a:lnTo>
                    <a:pt x="1300496" y="483168"/>
                  </a:lnTo>
                  <a:lnTo>
                    <a:pt x="1289350" y="473341"/>
                  </a:lnTo>
                  <a:lnTo>
                    <a:pt x="1281104" y="461009"/>
                  </a:lnTo>
                  <a:lnTo>
                    <a:pt x="1223467" y="319155"/>
                  </a:lnTo>
                  <a:lnTo>
                    <a:pt x="1294394" y="319155"/>
                  </a:lnTo>
                  <a:lnTo>
                    <a:pt x="1360901" y="474299"/>
                  </a:lnTo>
                  <a:lnTo>
                    <a:pt x="1365321" y="478749"/>
                  </a:lnTo>
                  <a:lnTo>
                    <a:pt x="1365313" y="483176"/>
                  </a:lnTo>
                  <a:lnTo>
                    <a:pt x="1360901" y="487618"/>
                  </a:lnTo>
                  <a:lnTo>
                    <a:pt x="1360901" y="492038"/>
                  </a:lnTo>
                  <a:close/>
                </a:path>
                <a:path w="3227705" h="789304">
                  <a:moveTo>
                    <a:pt x="1281104" y="567385"/>
                  </a:moveTo>
                  <a:lnTo>
                    <a:pt x="1015136" y="567385"/>
                  </a:lnTo>
                  <a:lnTo>
                    <a:pt x="1010686" y="562965"/>
                  </a:lnTo>
                  <a:lnTo>
                    <a:pt x="1285524" y="562965"/>
                  </a:lnTo>
                  <a:lnTo>
                    <a:pt x="1281104" y="567385"/>
                  </a:lnTo>
                  <a:close/>
                </a:path>
                <a:path w="3227705" h="789304">
                  <a:moveTo>
                    <a:pt x="1081613" y="789035"/>
                  </a:moveTo>
                  <a:lnTo>
                    <a:pt x="1072774" y="789035"/>
                  </a:lnTo>
                  <a:lnTo>
                    <a:pt x="1068324" y="784615"/>
                  </a:lnTo>
                  <a:lnTo>
                    <a:pt x="1068228" y="774629"/>
                  </a:lnTo>
                  <a:lnTo>
                    <a:pt x="1050584" y="567385"/>
                  </a:lnTo>
                  <a:lnTo>
                    <a:pt x="1139250" y="567385"/>
                  </a:lnTo>
                  <a:lnTo>
                    <a:pt x="1130381" y="740267"/>
                  </a:lnTo>
                  <a:lnTo>
                    <a:pt x="1126503" y="759113"/>
                  </a:lnTo>
                  <a:lnTo>
                    <a:pt x="1115975" y="774629"/>
                  </a:lnTo>
                  <a:lnTo>
                    <a:pt x="1100458" y="785157"/>
                  </a:lnTo>
                  <a:lnTo>
                    <a:pt x="1081613" y="789035"/>
                  </a:lnTo>
                  <a:close/>
                </a:path>
                <a:path w="3227705" h="789304">
                  <a:moveTo>
                    <a:pt x="1223467" y="789035"/>
                  </a:moveTo>
                  <a:lnTo>
                    <a:pt x="1214597" y="789035"/>
                  </a:lnTo>
                  <a:lnTo>
                    <a:pt x="1195769" y="785157"/>
                  </a:lnTo>
                  <a:lnTo>
                    <a:pt x="1180261" y="774629"/>
                  </a:lnTo>
                  <a:lnTo>
                    <a:pt x="1169737" y="759113"/>
                  </a:lnTo>
                  <a:lnTo>
                    <a:pt x="1165860" y="740267"/>
                  </a:lnTo>
                  <a:lnTo>
                    <a:pt x="1156990" y="567385"/>
                  </a:lnTo>
                  <a:lnTo>
                    <a:pt x="1245626" y="567385"/>
                  </a:lnTo>
                  <a:lnTo>
                    <a:pt x="1228012" y="774629"/>
                  </a:lnTo>
                  <a:lnTo>
                    <a:pt x="1227917" y="784615"/>
                  </a:lnTo>
                  <a:lnTo>
                    <a:pt x="1223467" y="789035"/>
                  </a:lnTo>
                  <a:close/>
                </a:path>
                <a:path w="3227705" h="789304">
                  <a:moveTo>
                    <a:pt x="1613580" y="172882"/>
                  </a:moveTo>
                  <a:lnTo>
                    <a:pt x="1584970" y="166715"/>
                  </a:lnTo>
                  <a:lnTo>
                    <a:pt x="1560930" y="150155"/>
                  </a:lnTo>
                  <a:lnTo>
                    <a:pt x="1544370" y="126115"/>
                  </a:lnTo>
                  <a:lnTo>
                    <a:pt x="1538203" y="97505"/>
                  </a:lnTo>
                  <a:lnTo>
                    <a:pt x="1538203" y="75346"/>
                  </a:lnTo>
                  <a:lnTo>
                    <a:pt x="1544370" y="44876"/>
                  </a:lnTo>
                  <a:lnTo>
                    <a:pt x="1560930" y="21053"/>
                  </a:lnTo>
                  <a:lnTo>
                    <a:pt x="1584970" y="5540"/>
                  </a:lnTo>
                  <a:lnTo>
                    <a:pt x="1613579" y="0"/>
                  </a:lnTo>
                  <a:lnTo>
                    <a:pt x="1642172" y="5540"/>
                  </a:lnTo>
                  <a:lnTo>
                    <a:pt x="1666204" y="21053"/>
                  </a:lnTo>
                  <a:lnTo>
                    <a:pt x="1682760" y="44876"/>
                  </a:lnTo>
                  <a:lnTo>
                    <a:pt x="1688927" y="75346"/>
                  </a:lnTo>
                  <a:lnTo>
                    <a:pt x="1688927" y="97505"/>
                  </a:lnTo>
                  <a:lnTo>
                    <a:pt x="1682760" y="126115"/>
                  </a:lnTo>
                  <a:lnTo>
                    <a:pt x="1666204" y="150155"/>
                  </a:lnTo>
                  <a:lnTo>
                    <a:pt x="1642172" y="166715"/>
                  </a:lnTo>
                  <a:lnTo>
                    <a:pt x="1613580" y="172882"/>
                  </a:lnTo>
                  <a:close/>
                </a:path>
                <a:path w="3227705" h="789304">
                  <a:moveTo>
                    <a:pt x="1431828" y="492038"/>
                  </a:moveTo>
                  <a:lnTo>
                    <a:pt x="1400799" y="492038"/>
                  </a:lnTo>
                  <a:lnTo>
                    <a:pt x="1400799" y="487618"/>
                  </a:lnTo>
                  <a:lnTo>
                    <a:pt x="1396357" y="483176"/>
                  </a:lnTo>
                  <a:lnTo>
                    <a:pt x="1396349" y="478749"/>
                  </a:lnTo>
                  <a:lnTo>
                    <a:pt x="1400799" y="474299"/>
                  </a:lnTo>
                  <a:lnTo>
                    <a:pt x="1467276" y="319155"/>
                  </a:lnTo>
                  <a:lnTo>
                    <a:pt x="1489435" y="257098"/>
                  </a:lnTo>
                  <a:lnTo>
                    <a:pt x="1527684" y="212765"/>
                  </a:lnTo>
                  <a:lnTo>
                    <a:pt x="1582552" y="195041"/>
                  </a:lnTo>
                  <a:lnTo>
                    <a:pt x="1644609" y="195041"/>
                  </a:lnTo>
                  <a:lnTo>
                    <a:pt x="1699461" y="212765"/>
                  </a:lnTo>
                  <a:lnTo>
                    <a:pt x="1737695" y="257098"/>
                  </a:lnTo>
                  <a:lnTo>
                    <a:pt x="1759854" y="319155"/>
                  </a:lnTo>
                  <a:lnTo>
                    <a:pt x="1538203" y="319155"/>
                  </a:lnTo>
                  <a:lnTo>
                    <a:pt x="1480596" y="461009"/>
                  </a:lnTo>
                  <a:lnTo>
                    <a:pt x="1472350" y="473341"/>
                  </a:lnTo>
                  <a:lnTo>
                    <a:pt x="1461188" y="483176"/>
                  </a:lnTo>
                  <a:lnTo>
                    <a:pt x="1447549" y="489684"/>
                  </a:lnTo>
                  <a:lnTo>
                    <a:pt x="1431828" y="492038"/>
                  </a:lnTo>
                  <a:close/>
                </a:path>
                <a:path w="3227705" h="789304">
                  <a:moveTo>
                    <a:pt x="1755434" y="562965"/>
                  </a:moveTo>
                  <a:lnTo>
                    <a:pt x="1471726" y="562965"/>
                  </a:lnTo>
                  <a:lnTo>
                    <a:pt x="1471726" y="558515"/>
                  </a:lnTo>
                  <a:lnTo>
                    <a:pt x="1467276" y="554095"/>
                  </a:lnTo>
                  <a:lnTo>
                    <a:pt x="1471726" y="549676"/>
                  </a:lnTo>
                  <a:lnTo>
                    <a:pt x="1538203" y="319155"/>
                  </a:lnTo>
                  <a:lnTo>
                    <a:pt x="1688927" y="319155"/>
                  </a:lnTo>
                  <a:lnTo>
                    <a:pt x="1755434" y="549676"/>
                  </a:lnTo>
                  <a:lnTo>
                    <a:pt x="1759854" y="554095"/>
                  </a:lnTo>
                  <a:lnTo>
                    <a:pt x="1755434" y="558515"/>
                  </a:lnTo>
                  <a:lnTo>
                    <a:pt x="1755434" y="562965"/>
                  </a:lnTo>
                  <a:close/>
                </a:path>
                <a:path w="3227705" h="789304">
                  <a:moveTo>
                    <a:pt x="1826331" y="492038"/>
                  </a:moveTo>
                  <a:lnTo>
                    <a:pt x="1795302" y="492038"/>
                  </a:lnTo>
                  <a:lnTo>
                    <a:pt x="1779586" y="489684"/>
                  </a:lnTo>
                  <a:lnTo>
                    <a:pt x="1765941" y="483168"/>
                  </a:lnTo>
                  <a:lnTo>
                    <a:pt x="1754806" y="473341"/>
                  </a:lnTo>
                  <a:lnTo>
                    <a:pt x="1746565" y="461009"/>
                  </a:lnTo>
                  <a:lnTo>
                    <a:pt x="1688927" y="319155"/>
                  </a:lnTo>
                  <a:lnTo>
                    <a:pt x="1759854" y="319155"/>
                  </a:lnTo>
                  <a:lnTo>
                    <a:pt x="1826331" y="474299"/>
                  </a:lnTo>
                  <a:lnTo>
                    <a:pt x="1830781" y="478749"/>
                  </a:lnTo>
                  <a:lnTo>
                    <a:pt x="1830773" y="483176"/>
                  </a:lnTo>
                  <a:lnTo>
                    <a:pt x="1826331" y="487618"/>
                  </a:lnTo>
                  <a:lnTo>
                    <a:pt x="1826331" y="492038"/>
                  </a:lnTo>
                  <a:close/>
                </a:path>
                <a:path w="3227705" h="789304">
                  <a:moveTo>
                    <a:pt x="1746565" y="567385"/>
                  </a:moveTo>
                  <a:lnTo>
                    <a:pt x="1480596" y="567385"/>
                  </a:lnTo>
                  <a:lnTo>
                    <a:pt x="1476146" y="562965"/>
                  </a:lnTo>
                  <a:lnTo>
                    <a:pt x="1750984" y="562965"/>
                  </a:lnTo>
                  <a:lnTo>
                    <a:pt x="1746565" y="567385"/>
                  </a:lnTo>
                  <a:close/>
                </a:path>
                <a:path w="3227705" h="789304">
                  <a:moveTo>
                    <a:pt x="1547073" y="789035"/>
                  </a:moveTo>
                  <a:lnTo>
                    <a:pt x="1538203" y="789035"/>
                  </a:lnTo>
                  <a:lnTo>
                    <a:pt x="1533784" y="784615"/>
                  </a:lnTo>
                  <a:lnTo>
                    <a:pt x="1533689" y="774629"/>
                  </a:lnTo>
                  <a:lnTo>
                    <a:pt x="1516044" y="567385"/>
                  </a:lnTo>
                  <a:lnTo>
                    <a:pt x="1604711" y="567385"/>
                  </a:lnTo>
                  <a:lnTo>
                    <a:pt x="1595841" y="740267"/>
                  </a:lnTo>
                  <a:lnTo>
                    <a:pt x="1591963" y="759113"/>
                  </a:lnTo>
                  <a:lnTo>
                    <a:pt x="1581435" y="774629"/>
                  </a:lnTo>
                  <a:lnTo>
                    <a:pt x="1565919" y="785157"/>
                  </a:lnTo>
                  <a:lnTo>
                    <a:pt x="1547073" y="789035"/>
                  </a:lnTo>
                  <a:close/>
                </a:path>
                <a:path w="3227705" h="789304">
                  <a:moveTo>
                    <a:pt x="1688927" y="789035"/>
                  </a:moveTo>
                  <a:lnTo>
                    <a:pt x="1680057" y="789035"/>
                  </a:lnTo>
                  <a:lnTo>
                    <a:pt x="1661211" y="785157"/>
                  </a:lnTo>
                  <a:lnTo>
                    <a:pt x="1645695" y="774629"/>
                  </a:lnTo>
                  <a:lnTo>
                    <a:pt x="1635167" y="759113"/>
                  </a:lnTo>
                  <a:lnTo>
                    <a:pt x="1631289" y="740267"/>
                  </a:lnTo>
                  <a:lnTo>
                    <a:pt x="1622419" y="567385"/>
                  </a:lnTo>
                  <a:lnTo>
                    <a:pt x="1711086" y="567385"/>
                  </a:lnTo>
                  <a:lnTo>
                    <a:pt x="1693441" y="774629"/>
                  </a:lnTo>
                  <a:lnTo>
                    <a:pt x="1693346" y="784615"/>
                  </a:lnTo>
                  <a:lnTo>
                    <a:pt x="1688927" y="789035"/>
                  </a:lnTo>
                  <a:close/>
                </a:path>
                <a:path w="3227705" h="789304">
                  <a:moveTo>
                    <a:pt x="2079010" y="172882"/>
                  </a:moveTo>
                  <a:lnTo>
                    <a:pt x="2050405" y="166715"/>
                  </a:lnTo>
                  <a:lnTo>
                    <a:pt x="2026375" y="150155"/>
                  </a:lnTo>
                  <a:lnTo>
                    <a:pt x="2009826" y="126115"/>
                  </a:lnTo>
                  <a:lnTo>
                    <a:pt x="2003663" y="97505"/>
                  </a:lnTo>
                  <a:lnTo>
                    <a:pt x="2003663" y="75346"/>
                  </a:lnTo>
                  <a:lnTo>
                    <a:pt x="2009826" y="44876"/>
                  </a:lnTo>
                  <a:lnTo>
                    <a:pt x="2026375" y="21053"/>
                  </a:lnTo>
                  <a:lnTo>
                    <a:pt x="2050405" y="5540"/>
                  </a:lnTo>
                  <a:lnTo>
                    <a:pt x="2079009" y="0"/>
                  </a:lnTo>
                  <a:lnTo>
                    <a:pt x="2107620" y="5540"/>
                  </a:lnTo>
                  <a:lnTo>
                    <a:pt x="2131660" y="21053"/>
                  </a:lnTo>
                  <a:lnTo>
                    <a:pt x="2148220" y="44876"/>
                  </a:lnTo>
                  <a:lnTo>
                    <a:pt x="2154387" y="75346"/>
                  </a:lnTo>
                  <a:lnTo>
                    <a:pt x="2154387" y="97505"/>
                  </a:lnTo>
                  <a:lnTo>
                    <a:pt x="2148220" y="126115"/>
                  </a:lnTo>
                  <a:lnTo>
                    <a:pt x="2131660" y="150155"/>
                  </a:lnTo>
                  <a:lnTo>
                    <a:pt x="2107620" y="166715"/>
                  </a:lnTo>
                  <a:lnTo>
                    <a:pt x="2079010" y="172882"/>
                  </a:lnTo>
                  <a:close/>
                </a:path>
                <a:path w="3227705" h="789304">
                  <a:moveTo>
                    <a:pt x="1897258" y="492038"/>
                  </a:moveTo>
                  <a:lnTo>
                    <a:pt x="1866229" y="492038"/>
                  </a:lnTo>
                  <a:lnTo>
                    <a:pt x="1866229" y="487618"/>
                  </a:lnTo>
                  <a:lnTo>
                    <a:pt x="1861817" y="483176"/>
                  </a:lnTo>
                  <a:lnTo>
                    <a:pt x="1861809" y="478749"/>
                  </a:lnTo>
                  <a:lnTo>
                    <a:pt x="1866229" y="474299"/>
                  </a:lnTo>
                  <a:lnTo>
                    <a:pt x="1932736" y="319155"/>
                  </a:lnTo>
                  <a:lnTo>
                    <a:pt x="1954895" y="257098"/>
                  </a:lnTo>
                  <a:lnTo>
                    <a:pt x="1993129" y="212765"/>
                  </a:lnTo>
                  <a:lnTo>
                    <a:pt x="2047981" y="195041"/>
                  </a:lnTo>
                  <a:lnTo>
                    <a:pt x="2110039" y="195041"/>
                  </a:lnTo>
                  <a:lnTo>
                    <a:pt x="2164903" y="212765"/>
                  </a:lnTo>
                  <a:lnTo>
                    <a:pt x="2203124" y="257098"/>
                  </a:lnTo>
                  <a:lnTo>
                    <a:pt x="2225314" y="319155"/>
                  </a:lnTo>
                  <a:lnTo>
                    <a:pt x="2003663" y="319155"/>
                  </a:lnTo>
                  <a:lnTo>
                    <a:pt x="1946026" y="461009"/>
                  </a:lnTo>
                  <a:lnTo>
                    <a:pt x="1937784" y="473341"/>
                  </a:lnTo>
                  <a:lnTo>
                    <a:pt x="1926629" y="483176"/>
                  </a:lnTo>
                  <a:lnTo>
                    <a:pt x="1912991" y="489684"/>
                  </a:lnTo>
                  <a:lnTo>
                    <a:pt x="1897258" y="492038"/>
                  </a:lnTo>
                  <a:close/>
                </a:path>
                <a:path w="3227705" h="789304">
                  <a:moveTo>
                    <a:pt x="2220864" y="562965"/>
                  </a:moveTo>
                  <a:lnTo>
                    <a:pt x="1937156" y="562965"/>
                  </a:lnTo>
                  <a:lnTo>
                    <a:pt x="1937156" y="558515"/>
                  </a:lnTo>
                  <a:lnTo>
                    <a:pt x="1932736" y="554095"/>
                  </a:lnTo>
                  <a:lnTo>
                    <a:pt x="1937156" y="549676"/>
                  </a:lnTo>
                  <a:lnTo>
                    <a:pt x="2003663" y="319155"/>
                  </a:lnTo>
                  <a:lnTo>
                    <a:pt x="2154387" y="319155"/>
                  </a:lnTo>
                  <a:lnTo>
                    <a:pt x="2220864" y="549676"/>
                  </a:lnTo>
                  <a:lnTo>
                    <a:pt x="2225314" y="554095"/>
                  </a:lnTo>
                  <a:lnTo>
                    <a:pt x="2220864" y="558515"/>
                  </a:lnTo>
                  <a:lnTo>
                    <a:pt x="2220864" y="562965"/>
                  </a:lnTo>
                  <a:close/>
                </a:path>
                <a:path w="3227705" h="789304">
                  <a:moveTo>
                    <a:pt x="2291791" y="492038"/>
                  </a:moveTo>
                  <a:lnTo>
                    <a:pt x="2260762" y="492038"/>
                  </a:lnTo>
                  <a:lnTo>
                    <a:pt x="2245041" y="489684"/>
                  </a:lnTo>
                  <a:lnTo>
                    <a:pt x="2231386" y="483168"/>
                  </a:lnTo>
                  <a:lnTo>
                    <a:pt x="2220240" y="473341"/>
                  </a:lnTo>
                  <a:lnTo>
                    <a:pt x="2211994" y="461009"/>
                  </a:lnTo>
                  <a:lnTo>
                    <a:pt x="2154387" y="319155"/>
                  </a:lnTo>
                  <a:lnTo>
                    <a:pt x="2225314" y="319155"/>
                  </a:lnTo>
                  <a:lnTo>
                    <a:pt x="2291791" y="474299"/>
                  </a:lnTo>
                  <a:lnTo>
                    <a:pt x="2296241" y="478749"/>
                  </a:lnTo>
                  <a:lnTo>
                    <a:pt x="2296233" y="483176"/>
                  </a:lnTo>
                  <a:lnTo>
                    <a:pt x="2291791" y="487618"/>
                  </a:lnTo>
                  <a:lnTo>
                    <a:pt x="2291791" y="492038"/>
                  </a:lnTo>
                  <a:close/>
                </a:path>
                <a:path w="3227705" h="789304">
                  <a:moveTo>
                    <a:pt x="2211994" y="567385"/>
                  </a:moveTo>
                  <a:lnTo>
                    <a:pt x="1946026" y="567385"/>
                  </a:lnTo>
                  <a:lnTo>
                    <a:pt x="1941606" y="562965"/>
                  </a:lnTo>
                  <a:lnTo>
                    <a:pt x="2216444" y="562965"/>
                  </a:lnTo>
                  <a:lnTo>
                    <a:pt x="2211994" y="567385"/>
                  </a:lnTo>
                  <a:close/>
                </a:path>
                <a:path w="3227705" h="789304">
                  <a:moveTo>
                    <a:pt x="2012533" y="789035"/>
                  </a:moveTo>
                  <a:lnTo>
                    <a:pt x="2003663" y="789035"/>
                  </a:lnTo>
                  <a:lnTo>
                    <a:pt x="1999213" y="784615"/>
                  </a:lnTo>
                  <a:lnTo>
                    <a:pt x="1999118" y="774629"/>
                  </a:lnTo>
                  <a:lnTo>
                    <a:pt x="1981504" y="567385"/>
                  </a:lnTo>
                  <a:lnTo>
                    <a:pt x="2070140" y="567385"/>
                  </a:lnTo>
                  <a:lnTo>
                    <a:pt x="2061301" y="740267"/>
                  </a:lnTo>
                  <a:lnTo>
                    <a:pt x="2057419" y="759113"/>
                  </a:lnTo>
                  <a:lnTo>
                    <a:pt x="2046884" y="774629"/>
                  </a:lnTo>
                  <a:lnTo>
                    <a:pt x="2031366" y="785157"/>
                  </a:lnTo>
                  <a:lnTo>
                    <a:pt x="2012533" y="789035"/>
                  </a:lnTo>
                  <a:close/>
                </a:path>
                <a:path w="3227705" h="789304">
                  <a:moveTo>
                    <a:pt x="2154387" y="789035"/>
                  </a:moveTo>
                  <a:lnTo>
                    <a:pt x="2145517" y="789035"/>
                  </a:lnTo>
                  <a:lnTo>
                    <a:pt x="2126672" y="785157"/>
                  </a:lnTo>
                  <a:lnTo>
                    <a:pt x="2111155" y="774629"/>
                  </a:lnTo>
                  <a:lnTo>
                    <a:pt x="2100627" y="759113"/>
                  </a:lnTo>
                  <a:lnTo>
                    <a:pt x="2096749" y="740267"/>
                  </a:lnTo>
                  <a:lnTo>
                    <a:pt x="2087880" y="567385"/>
                  </a:lnTo>
                  <a:lnTo>
                    <a:pt x="2176546" y="567385"/>
                  </a:lnTo>
                  <a:lnTo>
                    <a:pt x="2158902" y="774629"/>
                  </a:lnTo>
                  <a:lnTo>
                    <a:pt x="2158807" y="784615"/>
                  </a:lnTo>
                  <a:lnTo>
                    <a:pt x="2154387" y="789035"/>
                  </a:lnTo>
                  <a:close/>
                </a:path>
                <a:path w="3227705" h="789304">
                  <a:moveTo>
                    <a:pt x="2544470" y="172882"/>
                  </a:moveTo>
                  <a:lnTo>
                    <a:pt x="2515865" y="166715"/>
                  </a:lnTo>
                  <a:lnTo>
                    <a:pt x="2491835" y="150155"/>
                  </a:lnTo>
                  <a:lnTo>
                    <a:pt x="2475286" y="126115"/>
                  </a:lnTo>
                  <a:lnTo>
                    <a:pt x="2469123" y="97505"/>
                  </a:lnTo>
                  <a:lnTo>
                    <a:pt x="2469123" y="75346"/>
                  </a:lnTo>
                  <a:lnTo>
                    <a:pt x="2475286" y="44876"/>
                  </a:lnTo>
                  <a:lnTo>
                    <a:pt x="2491835" y="21053"/>
                  </a:lnTo>
                  <a:lnTo>
                    <a:pt x="2515865" y="5540"/>
                  </a:lnTo>
                  <a:lnTo>
                    <a:pt x="2544469" y="0"/>
                  </a:lnTo>
                  <a:lnTo>
                    <a:pt x="2573075" y="5540"/>
                  </a:lnTo>
                  <a:lnTo>
                    <a:pt x="2597105" y="21053"/>
                  </a:lnTo>
                  <a:lnTo>
                    <a:pt x="2613654" y="44876"/>
                  </a:lnTo>
                  <a:lnTo>
                    <a:pt x="2619817" y="75346"/>
                  </a:lnTo>
                  <a:lnTo>
                    <a:pt x="2619817" y="97505"/>
                  </a:lnTo>
                  <a:lnTo>
                    <a:pt x="2613654" y="126115"/>
                  </a:lnTo>
                  <a:lnTo>
                    <a:pt x="2597105" y="150155"/>
                  </a:lnTo>
                  <a:lnTo>
                    <a:pt x="2573075" y="166715"/>
                  </a:lnTo>
                  <a:lnTo>
                    <a:pt x="2544470" y="172882"/>
                  </a:lnTo>
                  <a:close/>
                </a:path>
                <a:path w="3227705" h="789304">
                  <a:moveTo>
                    <a:pt x="2362718" y="492038"/>
                  </a:moveTo>
                  <a:lnTo>
                    <a:pt x="2331689" y="492038"/>
                  </a:lnTo>
                  <a:lnTo>
                    <a:pt x="2331689" y="487618"/>
                  </a:lnTo>
                  <a:lnTo>
                    <a:pt x="2327277" y="483176"/>
                  </a:lnTo>
                  <a:lnTo>
                    <a:pt x="2327269" y="478749"/>
                  </a:lnTo>
                  <a:lnTo>
                    <a:pt x="2331689" y="474299"/>
                  </a:lnTo>
                  <a:lnTo>
                    <a:pt x="2398196" y="319155"/>
                  </a:lnTo>
                  <a:lnTo>
                    <a:pt x="2420355" y="257098"/>
                  </a:lnTo>
                  <a:lnTo>
                    <a:pt x="2458589" y="212765"/>
                  </a:lnTo>
                  <a:lnTo>
                    <a:pt x="2513441" y="195041"/>
                  </a:lnTo>
                  <a:lnTo>
                    <a:pt x="2575499" y="195041"/>
                  </a:lnTo>
                  <a:lnTo>
                    <a:pt x="2630351" y="212765"/>
                  </a:lnTo>
                  <a:lnTo>
                    <a:pt x="2668585" y="257098"/>
                  </a:lnTo>
                  <a:lnTo>
                    <a:pt x="2690743" y="319155"/>
                  </a:lnTo>
                  <a:lnTo>
                    <a:pt x="2469123" y="319155"/>
                  </a:lnTo>
                  <a:lnTo>
                    <a:pt x="2411486" y="461009"/>
                  </a:lnTo>
                  <a:lnTo>
                    <a:pt x="2403240" y="473341"/>
                  </a:lnTo>
                  <a:lnTo>
                    <a:pt x="2392078" y="483176"/>
                  </a:lnTo>
                  <a:lnTo>
                    <a:pt x="2378439" y="489684"/>
                  </a:lnTo>
                  <a:lnTo>
                    <a:pt x="2362718" y="492038"/>
                  </a:lnTo>
                  <a:close/>
                </a:path>
                <a:path w="3227705" h="789304">
                  <a:moveTo>
                    <a:pt x="2686324" y="562965"/>
                  </a:moveTo>
                  <a:lnTo>
                    <a:pt x="2402616" y="562965"/>
                  </a:lnTo>
                  <a:lnTo>
                    <a:pt x="2402616" y="558515"/>
                  </a:lnTo>
                  <a:lnTo>
                    <a:pt x="2398196" y="554095"/>
                  </a:lnTo>
                  <a:lnTo>
                    <a:pt x="2402616" y="549676"/>
                  </a:lnTo>
                  <a:lnTo>
                    <a:pt x="2469123" y="319155"/>
                  </a:lnTo>
                  <a:lnTo>
                    <a:pt x="2619817" y="319155"/>
                  </a:lnTo>
                  <a:lnTo>
                    <a:pt x="2686324" y="549676"/>
                  </a:lnTo>
                  <a:lnTo>
                    <a:pt x="2690743" y="554095"/>
                  </a:lnTo>
                  <a:lnTo>
                    <a:pt x="2686324" y="558515"/>
                  </a:lnTo>
                  <a:lnTo>
                    <a:pt x="2686324" y="562965"/>
                  </a:lnTo>
                  <a:close/>
                </a:path>
                <a:path w="3227705" h="789304">
                  <a:moveTo>
                    <a:pt x="2757251" y="492038"/>
                  </a:moveTo>
                  <a:lnTo>
                    <a:pt x="2726222" y="492038"/>
                  </a:lnTo>
                  <a:lnTo>
                    <a:pt x="2710501" y="489684"/>
                  </a:lnTo>
                  <a:lnTo>
                    <a:pt x="2696846" y="483168"/>
                  </a:lnTo>
                  <a:lnTo>
                    <a:pt x="2685700" y="473341"/>
                  </a:lnTo>
                  <a:lnTo>
                    <a:pt x="2677454" y="461009"/>
                  </a:lnTo>
                  <a:lnTo>
                    <a:pt x="2619817" y="319155"/>
                  </a:lnTo>
                  <a:lnTo>
                    <a:pt x="2690743" y="319155"/>
                  </a:lnTo>
                  <a:lnTo>
                    <a:pt x="2757251" y="474299"/>
                  </a:lnTo>
                  <a:lnTo>
                    <a:pt x="2761670" y="478749"/>
                  </a:lnTo>
                  <a:lnTo>
                    <a:pt x="2761663" y="483176"/>
                  </a:lnTo>
                  <a:lnTo>
                    <a:pt x="2757251" y="487618"/>
                  </a:lnTo>
                  <a:lnTo>
                    <a:pt x="2757251" y="492038"/>
                  </a:lnTo>
                  <a:close/>
                </a:path>
                <a:path w="3227705" h="789304">
                  <a:moveTo>
                    <a:pt x="2677454" y="567385"/>
                  </a:moveTo>
                  <a:lnTo>
                    <a:pt x="2411486" y="567385"/>
                  </a:lnTo>
                  <a:lnTo>
                    <a:pt x="2407036" y="562965"/>
                  </a:lnTo>
                  <a:lnTo>
                    <a:pt x="2681874" y="562965"/>
                  </a:lnTo>
                  <a:lnTo>
                    <a:pt x="2677454" y="567385"/>
                  </a:lnTo>
                  <a:close/>
                </a:path>
                <a:path w="3227705" h="789304">
                  <a:moveTo>
                    <a:pt x="2477963" y="789035"/>
                  </a:moveTo>
                  <a:lnTo>
                    <a:pt x="2469123" y="789035"/>
                  </a:lnTo>
                  <a:lnTo>
                    <a:pt x="2464673" y="784615"/>
                  </a:lnTo>
                  <a:lnTo>
                    <a:pt x="2464578" y="774629"/>
                  </a:lnTo>
                  <a:lnTo>
                    <a:pt x="2446934" y="567385"/>
                  </a:lnTo>
                  <a:lnTo>
                    <a:pt x="2535600" y="567385"/>
                  </a:lnTo>
                  <a:lnTo>
                    <a:pt x="2526731" y="740267"/>
                  </a:lnTo>
                  <a:lnTo>
                    <a:pt x="2522852" y="759113"/>
                  </a:lnTo>
                  <a:lnTo>
                    <a:pt x="2512325" y="774629"/>
                  </a:lnTo>
                  <a:lnTo>
                    <a:pt x="2496808" y="785157"/>
                  </a:lnTo>
                  <a:lnTo>
                    <a:pt x="2477963" y="789035"/>
                  </a:lnTo>
                  <a:close/>
                </a:path>
                <a:path w="3227705" h="789304">
                  <a:moveTo>
                    <a:pt x="2619817" y="789035"/>
                  </a:moveTo>
                  <a:lnTo>
                    <a:pt x="2610947" y="789035"/>
                  </a:lnTo>
                  <a:lnTo>
                    <a:pt x="2592119" y="785157"/>
                  </a:lnTo>
                  <a:lnTo>
                    <a:pt x="2576611" y="774629"/>
                  </a:lnTo>
                  <a:lnTo>
                    <a:pt x="2566087" y="759113"/>
                  </a:lnTo>
                  <a:lnTo>
                    <a:pt x="2562209" y="740267"/>
                  </a:lnTo>
                  <a:lnTo>
                    <a:pt x="2553340" y="567385"/>
                  </a:lnTo>
                  <a:lnTo>
                    <a:pt x="2642006" y="567385"/>
                  </a:lnTo>
                  <a:lnTo>
                    <a:pt x="2624362" y="774629"/>
                  </a:lnTo>
                  <a:lnTo>
                    <a:pt x="2624267" y="784615"/>
                  </a:lnTo>
                  <a:lnTo>
                    <a:pt x="2619817" y="789035"/>
                  </a:lnTo>
                  <a:close/>
                </a:path>
                <a:path w="3227705" h="789304">
                  <a:moveTo>
                    <a:pt x="3009930" y="172882"/>
                  </a:moveTo>
                  <a:lnTo>
                    <a:pt x="2981320" y="166715"/>
                  </a:lnTo>
                  <a:lnTo>
                    <a:pt x="2957280" y="150155"/>
                  </a:lnTo>
                  <a:lnTo>
                    <a:pt x="2940720" y="126115"/>
                  </a:lnTo>
                  <a:lnTo>
                    <a:pt x="2934553" y="97505"/>
                  </a:lnTo>
                  <a:lnTo>
                    <a:pt x="2934553" y="75346"/>
                  </a:lnTo>
                  <a:lnTo>
                    <a:pt x="2940720" y="44876"/>
                  </a:lnTo>
                  <a:lnTo>
                    <a:pt x="2957280" y="21053"/>
                  </a:lnTo>
                  <a:lnTo>
                    <a:pt x="2981320" y="5540"/>
                  </a:lnTo>
                  <a:lnTo>
                    <a:pt x="3009929" y="0"/>
                  </a:lnTo>
                  <a:lnTo>
                    <a:pt x="3038535" y="5540"/>
                  </a:lnTo>
                  <a:lnTo>
                    <a:pt x="3062565" y="21053"/>
                  </a:lnTo>
                  <a:lnTo>
                    <a:pt x="3079114" y="44876"/>
                  </a:lnTo>
                  <a:lnTo>
                    <a:pt x="3085277" y="75346"/>
                  </a:lnTo>
                  <a:lnTo>
                    <a:pt x="3085277" y="97505"/>
                  </a:lnTo>
                  <a:lnTo>
                    <a:pt x="3079114" y="126115"/>
                  </a:lnTo>
                  <a:lnTo>
                    <a:pt x="3062565" y="150155"/>
                  </a:lnTo>
                  <a:lnTo>
                    <a:pt x="3038535" y="166715"/>
                  </a:lnTo>
                  <a:lnTo>
                    <a:pt x="3009930" y="172882"/>
                  </a:lnTo>
                  <a:close/>
                </a:path>
                <a:path w="3227705" h="789304">
                  <a:moveTo>
                    <a:pt x="2828178" y="492038"/>
                  </a:moveTo>
                  <a:lnTo>
                    <a:pt x="2797149" y="492038"/>
                  </a:lnTo>
                  <a:lnTo>
                    <a:pt x="2797149" y="487618"/>
                  </a:lnTo>
                  <a:lnTo>
                    <a:pt x="2792707" y="483176"/>
                  </a:lnTo>
                  <a:lnTo>
                    <a:pt x="2792699" y="478749"/>
                  </a:lnTo>
                  <a:lnTo>
                    <a:pt x="2797149" y="474299"/>
                  </a:lnTo>
                  <a:lnTo>
                    <a:pt x="2863626" y="319155"/>
                  </a:lnTo>
                  <a:lnTo>
                    <a:pt x="2885785" y="257098"/>
                  </a:lnTo>
                  <a:lnTo>
                    <a:pt x="2924034" y="212765"/>
                  </a:lnTo>
                  <a:lnTo>
                    <a:pt x="2978901" y="195041"/>
                  </a:lnTo>
                  <a:lnTo>
                    <a:pt x="3040959" y="195041"/>
                  </a:lnTo>
                  <a:lnTo>
                    <a:pt x="3095811" y="212765"/>
                  </a:lnTo>
                  <a:lnTo>
                    <a:pt x="3134045" y="257098"/>
                  </a:lnTo>
                  <a:lnTo>
                    <a:pt x="3156204" y="319155"/>
                  </a:lnTo>
                  <a:lnTo>
                    <a:pt x="2934553" y="319155"/>
                  </a:lnTo>
                  <a:lnTo>
                    <a:pt x="2876946" y="461009"/>
                  </a:lnTo>
                  <a:lnTo>
                    <a:pt x="2868700" y="473341"/>
                  </a:lnTo>
                  <a:lnTo>
                    <a:pt x="2857538" y="483176"/>
                  </a:lnTo>
                  <a:lnTo>
                    <a:pt x="2843899" y="489684"/>
                  </a:lnTo>
                  <a:lnTo>
                    <a:pt x="2828178" y="492038"/>
                  </a:lnTo>
                  <a:close/>
                </a:path>
                <a:path w="3227705" h="789304">
                  <a:moveTo>
                    <a:pt x="3151784" y="562965"/>
                  </a:moveTo>
                  <a:lnTo>
                    <a:pt x="2868076" y="562965"/>
                  </a:lnTo>
                  <a:lnTo>
                    <a:pt x="2868076" y="558515"/>
                  </a:lnTo>
                  <a:lnTo>
                    <a:pt x="2863626" y="554095"/>
                  </a:lnTo>
                  <a:lnTo>
                    <a:pt x="2868076" y="549676"/>
                  </a:lnTo>
                  <a:lnTo>
                    <a:pt x="2934553" y="319155"/>
                  </a:lnTo>
                  <a:lnTo>
                    <a:pt x="3085277" y="319155"/>
                  </a:lnTo>
                  <a:lnTo>
                    <a:pt x="3151784" y="549676"/>
                  </a:lnTo>
                  <a:lnTo>
                    <a:pt x="3156204" y="554095"/>
                  </a:lnTo>
                  <a:lnTo>
                    <a:pt x="3151784" y="558515"/>
                  </a:lnTo>
                  <a:lnTo>
                    <a:pt x="3151784" y="562965"/>
                  </a:lnTo>
                  <a:close/>
                </a:path>
                <a:path w="3227705" h="789304">
                  <a:moveTo>
                    <a:pt x="3222711" y="492038"/>
                  </a:moveTo>
                  <a:lnTo>
                    <a:pt x="3191652" y="492038"/>
                  </a:lnTo>
                  <a:lnTo>
                    <a:pt x="3175936" y="489684"/>
                  </a:lnTo>
                  <a:lnTo>
                    <a:pt x="3162291" y="483168"/>
                  </a:lnTo>
                  <a:lnTo>
                    <a:pt x="3151155" y="473341"/>
                  </a:lnTo>
                  <a:lnTo>
                    <a:pt x="3142914" y="461009"/>
                  </a:lnTo>
                  <a:lnTo>
                    <a:pt x="3085277" y="319155"/>
                  </a:lnTo>
                  <a:lnTo>
                    <a:pt x="3156204" y="319155"/>
                  </a:lnTo>
                  <a:lnTo>
                    <a:pt x="3222711" y="474299"/>
                  </a:lnTo>
                  <a:lnTo>
                    <a:pt x="3227131" y="478749"/>
                  </a:lnTo>
                  <a:lnTo>
                    <a:pt x="3227123" y="483176"/>
                  </a:lnTo>
                  <a:lnTo>
                    <a:pt x="3222711" y="487618"/>
                  </a:lnTo>
                  <a:lnTo>
                    <a:pt x="3222711" y="492038"/>
                  </a:lnTo>
                  <a:close/>
                </a:path>
                <a:path w="3227705" h="789304">
                  <a:moveTo>
                    <a:pt x="3142914" y="567385"/>
                  </a:moveTo>
                  <a:lnTo>
                    <a:pt x="2876946" y="567385"/>
                  </a:lnTo>
                  <a:lnTo>
                    <a:pt x="2872496" y="562965"/>
                  </a:lnTo>
                  <a:lnTo>
                    <a:pt x="3147334" y="562965"/>
                  </a:lnTo>
                  <a:lnTo>
                    <a:pt x="3142914" y="567385"/>
                  </a:lnTo>
                  <a:close/>
                </a:path>
                <a:path w="3227705" h="789304">
                  <a:moveTo>
                    <a:pt x="2943423" y="789035"/>
                  </a:moveTo>
                  <a:lnTo>
                    <a:pt x="2934553" y="789035"/>
                  </a:lnTo>
                  <a:lnTo>
                    <a:pt x="2930133" y="784615"/>
                  </a:lnTo>
                  <a:lnTo>
                    <a:pt x="2930038" y="774629"/>
                  </a:lnTo>
                  <a:lnTo>
                    <a:pt x="2912394" y="567385"/>
                  </a:lnTo>
                  <a:lnTo>
                    <a:pt x="3001060" y="567385"/>
                  </a:lnTo>
                  <a:lnTo>
                    <a:pt x="2992191" y="740267"/>
                  </a:lnTo>
                  <a:lnTo>
                    <a:pt x="2988313" y="759113"/>
                  </a:lnTo>
                  <a:lnTo>
                    <a:pt x="2977785" y="774629"/>
                  </a:lnTo>
                  <a:lnTo>
                    <a:pt x="2962268" y="785157"/>
                  </a:lnTo>
                  <a:lnTo>
                    <a:pt x="2943423" y="789035"/>
                  </a:lnTo>
                  <a:close/>
                </a:path>
                <a:path w="3227705" h="789304">
                  <a:moveTo>
                    <a:pt x="3085277" y="789035"/>
                  </a:moveTo>
                  <a:lnTo>
                    <a:pt x="3076407" y="789035"/>
                  </a:lnTo>
                  <a:lnTo>
                    <a:pt x="3057574" y="785157"/>
                  </a:lnTo>
                  <a:lnTo>
                    <a:pt x="3042056" y="774629"/>
                  </a:lnTo>
                  <a:lnTo>
                    <a:pt x="3031521" y="759113"/>
                  </a:lnTo>
                  <a:lnTo>
                    <a:pt x="3027639" y="740267"/>
                  </a:lnTo>
                  <a:lnTo>
                    <a:pt x="3018769" y="567385"/>
                  </a:lnTo>
                  <a:lnTo>
                    <a:pt x="3107436" y="567385"/>
                  </a:lnTo>
                  <a:lnTo>
                    <a:pt x="3089791" y="774629"/>
                  </a:lnTo>
                  <a:lnTo>
                    <a:pt x="3089696" y="784615"/>
                  </a:lnTo>
                  <a:lnTo>
                    <a:pt x="3085277" y="789035"/>
                  </a:lnTo>
                  <a:close/>
                </a:path>
              </a:pathLst>
            </a:custGeom>
            <a:solidFill>
              <a:srgbClr val="86C7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1011296" y="9021470"/>
            <a:ext cx="4450080" cy="759460"/>
            <a:chOff x="11011296" y="9021470"/>
            <a:chExt cx="4450080" cy="759460"/>
          </a:xfrm>
        </p:grpSpPr>
        <p:sp>
          <p:nvSpPr>
            <p:cNvPr id="8" name="object 8"/>
            <p:cNvSpPr/>
            <p:nvPr/>
          </p:nvSpPr>
          <p:spPr>
            <a:xfrm>
              <a:off x="11011296" y="9021470"/>
              <a:ext cx="866140" cy="759460"/>
            </a:xfrm>
            <a:custGeom>
              <a:avLst/>
              <a:gdLst/>
              <a:ahLst/>
              <a:cxnLst/>
              <a:rect l="l" t="t" r="r" b="b"/>
              <a:pathLst>
                <a:path w="866140" h="759459">
                  <a:moveTo>
                    <a:pt x="209031" y="166390"/>
                  </a:moveTo>
                  <a:lnTo>
                    <a:pt x="181512" y="160460"/>
                  </a:lnTo>
                  <a:lnTo>
                    <a:pt x="158385" y="144536"/>
                  </a:lnTo>
                  <a:lnTo>
                    <a:pt x="142453" y="121410"/>
                  </a:lnTo>
                  <a:lnTo>
                    <a:pt x="136519" y="93878"/>
                  </a:lnTo>
                  <a:lnTo>
                    <a:pt x="136519" y="72542"/>
                  </a:lnTo>
                  <a:lnTo>
                    <a:pt x="142453" y="43205"/>
                  </a:lnTo>
                  <a:lnTo>
                    <a:pt x="158385" y="20269"/>
                  </a:lnTo>
                  <a:lnTo>
                    <a:pt x="181512" y="5333"/>
                  </a:lnTo>
                  <a:lnTo>
                    <a:pt x="209031" y="0"/>
                  </a:lnTo>
                  <a:lnTo>
                    <a:pt x="236568" y="5333"/>
                  </a:lnTo>
                  <a:lnTo>
                    <a:pt x="259704" y="20269"/>
                  </a:lnTo>
                  <a:lnTo>
                    <a:pt x="275640" y="43205"/>
                  </a:lnTo>
                  <a:lnTo>
                    <a:pt x="281574" y="72542"/>
                  </a:lnTo>
                  <a:lnTo>
                    <a:pt x="281574" y="93878"/>
                  </a:lnTo>
                  <a:lnTo>
                    <a:pt x="275640" y="121410"/>
                  </a:lnTo>
                  <a:lnTo>
                    <a:pt x="259704" y="144536"/>
                  </a:lnTo>
                  <a:lnTo>
                    <a:pt x="236568" y="160460"/>
                  </a:lnTo>
                  <a:lnTo>
                    <a:pt x="209031" y="166390"/>
                  </a:lnTo>
                  <a:close/>
                </a:path>
                <a:path w="866140" h="759459">
                  <a:moveTo>
                    <a:pt x="34137" y="473567"/>
                  </a:moveTo>
                  <a:lnTo>
                    <a:pt x="4267" y="473567"/>
                  </a:lnTo>
                  <a:lnTo>
                    <a:pt x="4267" y="469300"/>
                  </a:lnTo>
                  <a:lnTo>
                    <a:pt x="3" y="465037"/>
                  </a:lnTo>
                  <a:lnTo>
                    <a:pt x="0" y="460766"/>
                  </a:lnTo>
                  <a:lnTo>
                    <a:pt x="4267" y="456498"/>
                  </a:lnTo>
                  <a:lnTo>
                    <a:pt x="68244" y="307177"/>
                  </a:lnTo>
                  <a:lnTo>
                    <a:pt x="89580" y="247466"/>
                  </a:lnTo>
                  <a:lnTo>
                    <a:pt x="126385" y="204794"/>
                  </a:lnTo>
                  <a:lnTo>
                    <a:pt x="179191" y="187726"/>
                  </a:lnTo>
                  <a:lnTo>
                    <a:pt x="238902" y="187726"/>
                  </a:lnTo>
                  <a:lnTo>
                    <a:pt x="291708" y="204794"/>
                  </a:lnTo>
                  <a:lnTo>
                    <a:pt x="328513" y="247466"/>
                  </a:lnTo>
                  <a:lnTo>
                    <a:pt x="349818" y="307177"/>
                  </a:lnTo>
                  <a:lnTo>
                    <a:pt x="136519" y="307177"/>
                  </a:lnTo>
                  <a:lnTo>
                    <a:pt x="81046" y="443727"/>
                  </a:lnTo>
                  <a:lnTo>
                    <a:pt x="73112" y="455578"/>
                  </a:lnTo>
                  <a:lnTo>
                    <a:pt x="62377" y="465037"/>
                  </a:lnTo>
                  <a:lnTo>
                    <a:pt x="49255" y="471301"/>
                  </a:lnTo>
                  <a:lnTo>
                    <a:pt x="34137" y="473567"/>
                  </a:lnTo>
                  <a:close/>
                </a:path>
                <a:path w="866140" h="759459">
                  <a:moveTo>
                    <a:pt x="345582" y="541842"/>
                  </a:moveTo>
                  <a:lnTo>
                    <a:pt x="72511" y="541842"/>
                  </a:lnTo>
                  <a:lnTo>
                    <a:pt x="72511" y="537575"/>
                  </a:lnTo>
                  <a:lnTo>
                    <a:pt x="68244" y="533308"/>
                  </a:lnTo>
                  <a:lnTo>
                    <a:pt x="72511" y="529041"/>
                  </a:lnTo>
                  <a:lnTo>
                    <a:pt x="136519" y="307177"/>
                  </a:lnTo>
                  <a:lnTo>
                    <a:pt x="281574" y="307177"/>
                  </a:lnTo>
                  <a:lnTo>
                    <a:pt x="345582" y="529041"/>
                  </a:lnTo>
                  <a:lnTo>
                    <a:pt x="349818" y="533308"/>
                  </a:lnTo>
                  <a:lnTo>
                    <a:pt x="345582" y="537575"/>
                  </a:lnTo>
                  <a:lnTo>
                    <a:pt x="345582" y="541842"/>
                  </a:lnTo>
                  <a:close/>
                </a:path>
                <a:path w="866140" h="759459">
                  <a:moveTo>
                    <a:pt x="413826" y="473567"/>
                  </a:moveTo>
                  <a:lnTo>
                    <a:pt x="383956" y="473567"/>
                  </a:lnTo>
                  <a:lnTo>
                    <a:pt x="368826" y="471301"/>
                  </a:lnTo>
                  <a:lnTo>
                    <a:pt x="355697" y="465033"/>
                  </a:lnTo>
                  <a:lnTo>
                    <a:pt x="344977" y="455578"/>
                  </a:lnTo>
                  <a:lnTo>
                    <a:pt x="337047" y="443727"/>
                  </a:lnTo>
                  <a:lnTo>
                    <a:pt x="281574" y="307177"/>
                  </a:lnTo>
                  <a:lnTo>
                    <a:pt x="349818" y="307177"/>
                  </a:lnTo>
                  <a:lnTo>
                    <a:pt x="413826" y="456498"/>
                  </a:lnTo>
                  <a:lnTo>
                    <a:pt x="418094" y="460766"/>
                  </a:lnTo>
                  <a:lnTo>
                    <a:pt x="418090" y="465037"/>
                  </a:lnTo>
                  <a:lnTo>
                    <a:pt x="413826" y="469300"/>
                  </a:lnTo>
                  <a:lnTo>
                    <a:pt x="413826" y="473567"/>
                  </a:lnTo>
                  <a:close/>
                </a:path>
                <a:path w="866140" h="759459">
                  <a:moveTo>
                    <a:pt x="337047" y="546110"/>
                  </a:moveTo>
                  <a:lnTo>
                    <a:pt x="81046" y="546110"/>
                  </a:lnTo>
                  <a:lnTo>
                    <a:pt x="76779" y="541842"/>
                  </a:lnTo>
                  <a:lnTo>
                    <a:pt x="341315" y="541842"/>
                  </a:lnTo>
                  <a:lnTo>
                    <a:pt x="337047" y="546110"/>
                  </a:lnTo>
                  <a:close/>
                </a:path>
                <a:path w="866140" h="759459">
                  <a:moveTo>
                    <a:pt x="145172" y="759415"/>
                  </a:moveTo>
                  <a:lnTo>
                    <a:pt x="136495" y="759415"/>
                  </a:lnTo>
                  <a:lnTo>
                    <a:pt x="132252" y="755172"/>
                  </a:lnTo>
                  <a:lnTo>
                    <a:pt x="132161" y="745571"/>
                  </a:lnTo>
                  <a:lnTo>
                    <a:pt x="115183" y="546110"/>
                  </a:lnTo>
                  <a:lnTo>
                    <a:pt x="200497" y="546110"/>
                  </a:lnTo>
                  <a:lnTo>
                    <a:pt x="191963" y="712500"/>
                  </a:lnTo>
                  <a:lnTo>
                    <a:pt x="188233" y="730635"/>
                  </a:lnTo>
                  <a:lnTo>
                    <a:pt x="178109" y="745571"/>
                  </a:lnTo>
                  <a:lnTo>
                    <a:pt x="163185" y="755705"/>
                  </a:lnTo>
                  <a:lnTo>
                    <a:pt x="145172" y="759415"/>
                  </a:lnTo>
                  <a:close/>
                </a:path>
                <a:path w="866140" h="759459">
                  <a:moveTo>
                    <a:pt x="281598" y="759415"/>
                  </a:moveTo>
                  <a:lnTo>
                    <a:pt x="272921" y="759415"/>
                  </a:lnTo>
                  <a:lnTo>
                    <a:pt x="254904" y="755705"/>
                  </a:lnTo>
                  <a:lnTo>
                    <a:pt x="239969" y="745571"/>
                  </a:lnTo>
                  <a:lnTo>
                    <a:pt x="229834" y="730635"/>
                  </a:lnTo>
                  <a:lnTo>
                    <a:pt x="226100" y="712500"/>
                  </a:lnTo>
                  <a:lnTo>
                    <a:pt x="217566" y="546110"/>
                  </a:lnTo>
                  <a:lnTo>
                    <a:pt x="302910" y="546110"/>
                  </a:lnTo>
                  <a:lnTo>
                    <a:pt x="285932" y="745571"/>
                  </a:lnTo>
                  <a:lnTo>
                    <a:pt x="285841" y="755172"/>
                  </a:lnTo>
                  <a:lnTo>
                    <a:pt x="281598" y="759415"/>
                  </a:lnTo>
                  <a:close/>
                </a:path>
                <a:path w="866140" h="759459">
                  <a:moveTo>
                    <a:pt x="657026" y="166390"/>
                  </a:moveTo>
                  <a:lnTo>
                    <a:pt x="629490" y="160460"/>
                  </a:lnTo>
                  <a:lnTo>
                    <a:pt x="606353" y="144536"/>
                  </a:lnTo>
                  <a:lnTo>
                    <a:pt x="590418" y="121410"/>
                  </a:lnTo>
                  <a:lnTo>
                    <a:pt x="584484" y="93878"/>
                  </a:lnTo>
                  <a:lnTo>
                    <a:pt x="584484" y="72542"/>
                  </a:lnTo>
                  <a:lnTo>
                    <a:pt x="590418" y="43205"/>
                  </a:lnTo>
                  <a:lnTo>
                    <a:pt x="606353" y="20269"/>
                  </a:lnTo>
                  <a:lnTo>
                    <a:pt x="629490" y="5333"/>
                  </a:lnTo>
                  <a:lnTo>
                    <a:pt x="657026" y="0"/>
                  </a:lnTo>
                  <a:lnTo>
                    <a:pt x="684545" y="5333"/>
                  </a:lnTo>
                  <a:lnTo>
                    <a:pt x="707673" y="20269"/>
                  </a:lnTo>
                  <a:lnTo>
                    <a:pt x="723605" y="43205"/>
                  </a:lnTo>
                  <a:lnTo>
                    <a:pt x="729538" y="72542"/>
                  </a:lnTo>
                  <a:lnTo>
                    <a:pt x="729538" y="93878"/>
                  </a:lnTo>
                  <a:lnTo>
                    <a:pt x="723605" y="121410"/>
                  </a:lnTo>
                  <a:lnTo>
                    <a:pt x="707673" y="144536"/>
                  </a:lnTo>
                  <a:lnTo>
                    <a:pt x="684545" y="160460"/>
                  </a:lnTo>
                  <a:lnTo>
                    <a:pt x="657026" y="166390"/>
                  </a:lnTo>
                  <a:close/>
                </a:path>
                <a:path w="866140" h="759459">
                  <a:moveTo>
                    <a:pt x="482102" y="473567"/>
                  </a:moveTo>
                  <a:lnTo>
                    <a:pt x="452231" y="473567"/>
                  </a:lnTo>
                  <a:lnTo>
                    <a:pt x="452231" y="469300"/>
                  </a:lnTo>
                  <a:lnTo>
                    <a:pt x="447968" y="465037"/>
                  </a:lnTo>
                  <a:lnTo>
                    <a:pt x="447964" y="460766"/>
                  </a:lnTo>
                  <a:lnTo>
                    <a:pt x="452231" y="456498"/>
                  </a:lnTo>
                  <a:lnTo>
                    <a:pt x="516209" y="307177"/>
                  </a:lnTo>
                  <a:lnTo>
                    <a:pt x="537545" y="247466"/>
                  </a:lnTo>
                  <a:lnTo>
                    <a:pt x="574349" y="204794"/>
                  </a:lnTo>
                  <a:lnTo>
                    <a:pt x="627156" y="187726"/>
                  </a:lnTo>
                  <a:lnTo>
                    <a:pt x="686866" y="187726"/>
                  </a:lnTo>
                  <a:lnTo>
                    <a:pt x="739673" y="204794"/>
                  </a:lnTo>
                  <a:lnTo>
                    <a:pt x="776477" y="247466"/>
                  </a:lnTo>
                  <a:lnTo>
                    <a:pt x="797813" y="307177"/>
                  </a:lnTo>
                  <a:lnTo>
                    <a:pt x="584484" y="307177"/>
                  </a:lnTo>
                  <a:lnTo>
                    <a:pt x="529010" y="443727"/>
                  </a:lnTo>
                  <a:lnTo>
                    <a:pt x="521081" y="455578"/>
                  </a:lnTo>
                  <a:lnTo>
                    <a:pt x="510353" y="465037"/>
                  </a:lnTo>
                  <a:lnTo>
                    <a:pt x="497232" y="471301"/>
                  </a:lnTo>
                  <a:lnTo>
                    <a:pt x="482102" y="473567"/>
                  </a:lnTo>
                  <a:close/>
                </a:path>
                <a:path w="866140" h="759459">
                  <a:moveTo>
                    <a:pt x="793546" y="541842"/>
                  </a:moveTo>
                  <a:lnTo>
                    <a:pt x="520476" y="541842"/>
                  </a:lnTo>
                  <a:lnTo>
                    <a:pt x="520476" y="537575"/>
                  </a:lnTo>
                  <a:lnTo>
                    <a:pt x="516209" y="533308"/>
                  </a:lnTo>
                  <a:lnTo>
                    <a:pt x="520476" y="529041"/>
                  </a:lnTo>
                  <a:lnTo>
                    <a:pt x="584484" y="307177"/>
                  </a:lnTo>
                  <a:lnTo>
                    <a:pt x="729538" y="307177"/>
                  </a:lnTo>
                  <a:lnTo>
                    <a:pt x="793546" y="529041"/>
                  </a:lnTo>
                  <a:lnTo>
                    <a:pt x="797813" y="533308"/>
                  </a:lnTo>
                  <a:lnTo>
                    <a:pt x="793546" y="537575"/>
                  </a:lnTo>
                  <a:lnTo>
                    <a:pt x="793546" y="541842"/>
                  </a:lnTo>
                  <a:close/>
                </a:path>
                <a:path w="866140" h="759459">
                  <a:moveTo>
                    <a:pt x="861791" y="473567"/>
                  </a:moveTo>
                  <a:lnTo>
                    <a:pt x="831921" y="473567"/>
                  </a:lnTo>
                  <a:lnTo>
                    <a:pt x="816803" y="471301"/>
                  </a:lnTo>
                  <a:lnTo>
                    <a:pt x="803673" y="465033"/>
                  </a:lnTo>
                  <a:lnTo>
                    <a:pt x="792946" y="455578"/>
                  </a:lnTo>
                  <a:lnTo>
                    <a:pt x="785012" y="443727"/>
                  </a:lnTo>
                  <a:lnTo>
                    <a:pt x="729538" y="307177"/>
                  </a:lnTo>
                  <a:lnTo>
                    <a:pt x="797813" y="307177"/>
                  </a:lnTo>
                  <a:lnTo>
                    <a:pt x="861791" y="456498"/>
                  </a:lnTo>
                  <a:lnTo>
                    <a:pt x="866058" y="460766"/>
                  </a:lnTo>
                  <a:lnTo>
                    <a:pt x="866054" y="465037"/>
                  </a:lnTo>
                  <a:lnTo>
                    <a:pt x="861791" y="469300"/>
                  </a:lnTo>
                  <a:lnTo>
                    <a:pt x="861791" y="473567"/>
                  </a:lnTo>
                  <a:close/>
                </a:path>
                <a:path w="866140" h="759459">
                  <a:moveTo>
                    <a:pt x="785012" y="546110"/>
                  </a:moveTo>
                  <a:lnTo>
                    <a:pt x="529010" y="546110"/>
                  </a:lnTo>
                  <a:lnTo>
                    <a:pt x="524743" y="541842"/>
                  </a:lnTo>
                  <a:lnTo>
                    <a:pt x="789279" y="541842"/>
                  </a:lnTo>
                  <a:lnTo>
                    <a:pt x="785012" y="546110"/>
                  </a:lnTo>
                  <a:close/>
                </a:path>
                <a:path w="866140" h="759459">
                  <a:moveTo>
                    <a:pt x="593137" y="759415"/>
                  </a:moveTo>
                  <a:lnTo>
                    <a:pt x="584460" y="759415"/>
                  </a:lnTo>
                  <a:lnTo>
                    <a:pt x="580217" y="755172"/>
                  </a:lnTo>
                  <a:lnTo>
                    <a:pt x="580126" y="745571"/>
                  </a:lnTo>
                  <a:lnTo>
                    <a:pt x="563148" y="546110"/>
                  </a:lnTo>
                  <a:lnTo>
                    <a:pt x="648492" y="546110"/>
                  </a:lnTo>
                  <a:lnTo>
                    <a:pt x="639958" y="712500"/>
                  </a:lnTo>
                  <a:lnTo>
                    <a:pt x="636224" y="730635"/>
                  </a:lnTo>
                  <a:lnTo>
                    <a:pt x="626089" y="745571"/>
                  </a:lnTo>
                  <a:lnTo>
                    <a:pt x="611154" y="755705"/>
                  </a:lnTo>
                  <a:lnTo>
                    <a:pt x="593137" y="759415"/>
                  </a:lnTo>
                  <a:close/>
                </a:path>
                <a:path w="866140" h="759459">
                  <a:moveTo>
                    <a:pt x="729563" y="759415"/>
                  </a:moveTo>
                  <a:lnTo>
                    <a:pt x="720885" y="759415"/>
                  </a:lnTo>
                  <a:lnTo>
                    <a:pt x="702868" y="755705"/>
                  </a:lnTo>
                  <a:lnTo>
                    <a:pt x="687933" y="745571"/>
                  </a:lnTo>
                  <a:lnTo>
                    <a:pt x="677798" y="730635"/>
                  </a:lnTo>
                  <a:lnTo>
                    <a:pt x="674065" y="712500"/>
                  </a:lnTo>
                  <a:lnTo>
                    <a:pt x="665561" y="546110"/>
                  </a:lnTo>
                  <a:lnTo>
                    <a:pt x="750874" y="546110"/>
                  </a:lnTo>
                  <a:lnTo>
                    <a:pt x="733896" y="745571"/>
                  </a:lnTo>
                  <a:lnTo>
                    <a:pt x="733805" y="755172"/>
                  </a:lnTo>
                  <a:lnTo>
                    <a:pt x="729563" y="759415"/>
                  </a:lnTo>
                  <a:close/>
                </a:path>
              </a:pathLst>
            </a:custGeom>
            <a:solidFill>
              <a:srgbClr val="99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907225" y="9021470"/>
              <a:ext cx="3553876" cy="75941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286893" y="1987776"/>
            <a:ext cx="1501140" cy="769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850" b="1" spc="160" dirty="0">
                <a:solidFill>
                  <a:srgbClr val="1736B1"/>
                </a:solidFill>
                <a:latin typeface="Arial"/>
                <a:cs typeface="Arial"/>
              </a:rPr>
              <a:t>21</a:t>
            </a:r>
            <a:r>
              <a:rPr sz="4850" b="1" spc="-165" dirty="0">
                <a:solidFill>
                  <a:srgbClr val="1736B1"/>
                </a:solidFill>
                <a:latin typeface="Arial"/>
                <a:cs typeface="Arial"/>
              </a:rPr>
              <a:t> </a:t>
            </a:r>
            <a:r>
              <a:rPr sz="4850" b="1" spc="315" dirty="0">
                <a:solidFill>
                  <a:srgbClr val="1736B1"/>
                </a:solidFill>
                <a:latin typeface="Arial"/>
                <a:cs typeface="Arial"/>
              </a:rPr>
              <a:t>%</a:t>
            </a:r>
            <a:endParaRPr sz="48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681612" y="1035252"/>
            <a:ext cx="2712085" cy="2692400"/>
            <a:chOff x="6681612" y="1035252"/>
            <a:chExt cx="2712085" cy="2692400"/>
          </a:xfrm>
        </p:grpSpPr>
        <p:sp>
          <p:nvSpPr>
            <p:cNvPr id="12" name="object 12"/>
            <p:cNvSpPr/>
            <p:nvPr/>
          </p:nvSpPr>
          <p:spPr>
            <a:xfrm>
              <a:off x="6681612" y="1035252"/>
              <a:ext cx="2712085" cy="2692400"/>
            </a:xfrm>
            <a:custGeom>
              <a:avLst/>
              <a:gdLst/>
              <a:ahLst/>
              <a:cxnLst/>
              <a:rect l="l" t="t" r="r" b="b"/>
              <a:pathLst>
                <a:path w="2712084" h="2692400">
                  <a:moveTo>
                    <a:pt x="1717403" y="2654299"/>
                  </a:moveTo>
                  <a:lnTo>
                    <a:pt x="994191" y="2654299"/>
                  </a:lnTo>
                  <a:lnTo>
                    <a:pt x="836949" y="2590799"/>
                  </a:lnTo>
                  <a:lnTo>
                    <a:pt x="716675" y="2539999"/>
                  </a:lnTo>
                  <a:lnTo>
                    <a:pt x="687511" y="2527299"/>
                  </a:lnTo>
                  <a:lnTo>
                    <a:pt x="658771" y="2501899"/>
                  </a:lnTo>
                  <a:lnTo>
                    <a:pt x="602558" y="2476499"/>
                  </a:lnTo>
                  <a:lnTo>
                    <a:pt x="575102" y="2451099"/>
                  </a:lnTo>
                  <a:lnTo>
                    <a:pt x="548144" y="2425699"/>
                  </a:lnTo>
                  <a:lnTo>
                    <a:pt x="521676" y="2412999"/>
                  </a:lnTo>
                  <a:lnTo>
                    <a:pt x="495695" y="2387599"/>
                  </a:lnTo>
                  <a:lnTo>
                    <a:pt x="470211" y="2374899"/>
                  </a:lnTo>
                  <a:lnTo>
                    <a:pt x="445285" y="2349499"/>
                  </a:lnTo>
                  <a:lnTo>
                    <a:pt x="397092" y="2298699"/>
                  </a:lnTo>
                  <a:lnTo>
                    <a:pt x="351212" y="2247899"/>
                  </a:lnTo>
                  <a:lnTo>
                    <a:pt x="307755" y="2197099"/>
                  </a:lnTo>
                  <a:lnTo>
                    <a:pt x="266802" y="2146299"/>
                  </a:lnTo>
                  <a:lnTo>
                    <a:pt x="228477" y="2095499"/>
                  </a:lnTo>
                  <a:lnTo>
                    <a:pt x="192884" y="2044699"/>
                  </a:lnTo>
                  <a:lnTo>
                    <a:pt x="176133" y="2006599"/>
                  </a:lnTo>
                  <a:lnTo>
                    <a:pt x="160080" y="1981199"/>
                  </a:lnTo>
                  <a:lnTo>
                    <a:pt x="144747" y="1955799"/>
                  </a:lnTo>
                  <a:lnTo>
                    <a:pt x="130156" y="1917699"/>
                  </a:lnTo>
                  <a:lnTo>
                    <a:pt x="116309" y="1892299"/>
                  </a:lnTo>
                  <a:lnTo>
                    <a:pt x="103204" y="1866899"/>
                  </a:lnTo>
                  <a:lnTo>
                    <a:pt x="90836" y="1828799"/>
                  </a:lnTo>
                  <a:lnTo>
                    <a:pt x="79243" y="1803399"/>
                  </a:lnTo>
                  <a:lnTo>
                    <a:pt x="68421" y="1765299"/>
                  </a:lnTo>
                  <a:lnTo>
                    <a:pt x="58368" y="1739899"/>
                  </a:lnTo>
                  <a:lnTo>
                    <a:pt x="49093" y="1701799"/>
                  </a:lnTo>
                  <a:lnTo>
                    <a:pt x="40610" y="1676399"/>
                  </a:lnTo>
                  <a:lnTo>
                    <a:pt x="32921" y="1638299"/>
                  </a:lnTo>
                  <a:lnTo>
                    <a:pt x="26029" y="1612899"/>
                  </a:lnTo>
                  <a:lnTo>
                    <a:pt x="19942" y="1574799"/>
                  </a:lnTo>
                  <a:lnTo>
                    <a:pt x="14664" y="1536699"/>
                  </a:lnTo>
                  <a:lnTo>
                    <a:pt x="10191" y="1511299"/>
                  </a:lnTo>
                  <a:lnTo>
                    <a:pt x="6522" y="1473199"/>
                  </a:lnTo>
                  <a:lnTo>
                    <a:pt x="3664" y="1447799"/>
                  </a:lnTo>
                  <a:lnTo>
                    <a:pt x="1626" y="1409699"/>
                  </a:lnTo>
                  <a:lnTo>
                    <a:pt x="0" y="1358899"/>
                  </a:lnTo>
                  <a:lnTo>
                    <a:pt x="405" y="1308099"/>
                  </a:lnTo>
                  <a:lnTo>
                    <a:pt x="1626" y="1282699"/>
                  </a:lnTo>
                  <a:lnTo>
                    <a:pt x="3664" y="1244599"/>
                  </a:lnTo>
                  <a:lnTo>
                    <a:pt x="6522" y="1206499"/>
                  </a:lnTo>
                  <a:lnTo>
                    <a:pt x="10191" y="1181099"/>
                  </a:lnTo>
                  <a:lnTo>
                    <a:pt x="14664" y="1142999"/>
                  </a:lnTo>
                  <a:lnTo>
                    <a:pt x="19942" y="1104899"/>
                  </a:lnTo>
                  <a:lnTo>
                    <a:pt x="26029" y="1079499"/>
                  </a:lnTo>
                  <a:lnTo>
                    <a:pt x="32921" y="1041399"/>
                  </a:lnTo>
                  <a:lnTo>
                    <a:pt x="40610" y="1015999"/>
                  </a:lnTo>
                  <a:lnTo>
                    <a:pt x="49093" y="977899"/>
                  </a:lnTo>
                  <a:lnTo>
                    <a:pt x="58368" y="952499"/>
                  </a:lnTo>
                  <a:lnTo>
                    <a:pt x="68421" y="914399"/>
                  </a:lnTo>
                  <a:lnTo>
                    <a:pt x="79243" y="888999"/>
                  </a:lnTo>
                  <a:lnTo>
                    <a:pt x="90836" y="850899"/>
                  </a:lnTo>
                  <a:lnTo>
                    <a:pt x="103204" y="825499"/>
                  </a:lnTo>
                  <a:lnTo>
                    <a:pt x="116309" y="787399"/>
                  </a:lnTo>
                  <a:lnTo>
                    <a:pt x="130156" y="761999"/>
                  </a:lnTo>
                  <a:lnTo>
                    <a:pt x="144747" y="736599"/>
                  </a:lnTo>
                  <a:lnTo>
                    <a:pt x="160080" y="698499"/>
                  </a:lnTo>
                  <a:lnTo>
                    <a:pt x="176133" y="673099"/>
                  </a:lnTo>
                  <a:lnTo>
                    <a:pt x="192884" y="647699"/>
                  </a:lnTo>
                  <a:lnTo>
                    <a:pt x="210332" y="622299"/>
                  </a:lnTo>
                  <a:lnTo>
                    <a:pt x="228477" y="584199"/>
                  </a:lnTo>
                  <a:lnTo>
                    <a:pt x="266802" y="533399"/>
                  </a:lnTo>
                  <a:lnTo>
                    <a:pt x="307755" y="482599"/>
                  </a:lnTo>
                  <a:lnTo>
                    <a:pt x="351212" y="431799"/>
                  </a:lnTo>
                  <a:lnTo>
                    <a:pt x="397092" y="380999"/>
                  </a:lnTo>
                  <a:lnTo>
                    <a:pt x="445285" y="342899"/>
                  </a:lnTo>
                  <a:lnTo>
                    <a:pt x="470211" y="317499"/>
                  </a:lnTo>
                  <a:lnTo>
                    <a:pt x="495695" y="292099"/>
                  </a:lnTo>
                  <a:lnTo>
                    <a:pt x="521676" y="279399"/>
                  </a:lnTo>
                  <a:lnTo>
                    <a:pt x="548144" y="253999"/>
                  </a:lnTo>
                  <a:lnTo>
                    <a:pt x="575102" y="228599"/>
                  </a:lnTo>
                  <a:lnTo>
                    <a:pt x="630453" y="203199"/>
                  </a:lnTo>
                  <a:lnTo>
                    <a:pt x="658771" y="177799"/>
                  </a:lnTo>
                  <a:lnTo>
                    <a:pt x="716675" y="152399"/>
                  </a:lnTo>
                  <a:lnTo>
                    <a:pt x="746222" y="126999"/>
                  </a:lnTo>
                  <a:lnTo>
                    <a:pt x="867856" y="76199"/>
                  </a:lnTo>
                  <a:lnTo>
                    <a:pt x="930492" y="50799"/>
                  </a:lnTo>
                  <a:lnTo>
                    <a:pt x="962222" y="50799"/>
                  </a:lnTo>
                  <a:lnTo>
                    <a:pt x="1026363" y="25399"/>
                  </a:lnTo>
                  <a:lnTo>
                    <a:pt x="1058735" y="25399"/>
                  </a:lnTo>
                  <a:lnTo>
                    <a:pt x="1091305" y="12699"/>
                  </a:lnTo>
                  <a:lnTo>
                    <a:pt x="1124029" y="12699"/>
                  </a:lnTo>
                  <a:lnTo>
                    <a:pt x="1156871" y="0"/>
                  </a:lnTo>
                  <a:lnTo>
                    <a:pt x="1355810" y="0"/>
                  </a:lnTo>
                  <a:lnTo>
                    <a:pt x="1355810" y="533399"/>
                  </a:lnTo>
                  <a:lnTo>
                    <a:pt x="1236439" y="533399"/>
                  </a:lnTo>
                  <a:lnTo>
                    <a:pt x="1216731" y="546099"/>
                  </a:lnTo>
                  <a:lnTo>
                    <a:pt x="1177567" y="546099"/>
                  </a:lnTo>
                  <a:lnTo>
                    <a:pt x="1158147" y="558799"/>
                  </a:lnTo>
                  <a:lnTo>
                    <a:pt x="1119651" y="558799"/>
                  </a:lnTo>
                  <a:lnTo>
                    <a:pt x="1100620" y="571499"/>
                  </a:lnTo>
                  <a:lnTo>
                    <a:pt x="1081749" y="571499"/>
                  </a:lnTo>
                  <a:lnTo>
                    <a:pt x="1044487" y="596899"/>
                  </a:lnTo>
                  <a:lnTo>
                    <a:pt x="1026142" y="596899"/>
                  </a:lnTo>
                  <a:lnTo>
                    <a:pt x="990069" y="622299"/>
                  </a:lnTo>
                  <a:lnTo>
                    <a:pt x="972341" y="622299"/>
                  </a:lnTo>
                  <a:lnTo>
                    <a:pt x="954842" y="634999"/>
                  </a:lnTo>
                  <a:lnTo>
                    <a:pt x="937594" y="647699"/>
                  </a:lnTo>
                  <a:lnTo>
                    <a:pt x="920598" y="660399"/>
                  </a:lnTo>
                  <a:lnTo>
                    <a:pt x="903853" y="660399"/>
                  </a:lnTo>
                  <a:lnTo>
                    <a:pt x="871205" y="685799"/>
                  </a:lnTo>
                  <a:lnTo>
                    <a:pt x="839723" y="711199"/>
                  </a:lnTo>
                  <a:lnTo>
                    <a:pt x="809506" y="736599"/>
                  </a:lnTo>
                  <a:lnTo>
                    <a:pt x="780592" y="761999"/>
                  </a:lnTo>
                  <a:lnTo>
                    <a:pt x="766642" y="787399"/>
                  </a:lnTo>
                  <a:lnTo>
                    <a:pt x="753053" y="800099"/>
                  </a:lnTo>
                  <a:lnTo>
                    <a:pt x="739829" y="812799"/>
                  </a:lnTo>
                  <a:lnTo>
                    <a:pt x="726977" y="825499"/>
                  </a:lnTo>
                  <a:lnTo>
                    <a:pt x="714490" y="838199"/>
                  </a:lnTo>
                  <a:lnTo>
                    <a:pt x="702399" y="863599"/>
                  </a:lnTo>
                  <a:lnTo>
                    <a:pt x="690703" y="876299"/>
                  </a:lnTo>
                  <a:lnTo>
                    <a:pt x="679398" y="888999"/>
                  </a:lnTo>
                  <a:lnTo>
                    <a:pt x="668517" y="901699"/>
                  </a:lnTo>
                  <a:lnTo>
                    <a:pt x="658051" y="927099"/>
                  </a:lnTo>
                  <a:lnTo>
                    <a:pt x="648001" y="939799"/>
                  </a:lnTo>
                  <a:lnTo>
                    <a:pt x="638372" y="965199"/>
                  </a:lnTo>
                  <a:lnTo>
                    <a:pt x="629176" y="977899"/>
                  </a:lnTo>
                  <a:lnTo>
                    <a:pt x="620423" y="990599"/>
                  </a:lnTo>
                  <a:lnTo>
                    <a:pt x="612110" y="1015999"/>
                  </a:lnTo>
                  <a:lnTo>
                    <a:pt x="604234" y="1028699"/>
                  </a:lnTo>
                  <a:lnTo>
                    <a:pt x="596823" y="1054099"/>
                  </a:lnTo>
                  <a:lnTo>
                    <a:pt x="589867" y="1066799"/>
                  </a:lnTo>
                  <a:lnTo>
                    <a:pt x="583373" y="1092199"/>
                  </a:lnTo>
                  <a:lnTo>
                    <a:pt x="577351" y="1104899"/>
                  </a:lnTo>
                  <a:lnTo>
                    <a:pt x="571784" y="1130299"/>
                  </a:lnTo>
                  <a:lnTo>
                    <a:pt x="566694" y="1142999"/>
                  </a:lnTo>
                  <a:lnTo>
                    <a:pt x="562079" y="1168399"/>
                  </a:lnTo>
                  <a:lnTo>
                    <a:pt x="557935" y="1181099"/>
                  </a:lnTo>
                  <a:lnTo>
                    <a:pt x="554289" y="1206499"/>
                  </a:lnTo>
                  <a:lnTo>
                    <a:pt x="551123" y="1219199"/>
                  </a:lnTo>
                  <a:lnTo>
                    <a:pt x="548437" y="1244599"/>
                  </a:lnTo>
                  <a:lnTo>
                    <a:pt x="546231" y="1257299"/>
                  </a:lnTo>
                  <a:lnTo>
                    <a:pt x="544511" y="1282699"/>
                  </a:lnTo>
                  <a:lnTo>
                    <a:pt x="543282" y="1308099"/>
                  </a:lnTo>
                  <a:lnTo>
                    <a:pt x="542545" y="1320799"/>
                  </a:lnTo>
                  <a:lnTo>
                    <a:pt x="542299" y="1346199"/>
                  </a:lnTo>
                  <a:lnTo>
                    <a:pt x="542545" y="1358899"/>
                  </a:lnTo>
                  <a:lnTo>
                    <a:pt x="543282" y="1384299"/>
                  </a:lnTo>
                  <a:lnTo>
                    <a:pt x="544511" y="1396999"/>
                  </a:lnTo>
                  <a:lnTo>
                    <a:pt x="546231" y="1422399"/>
                  </a:lnTo>
                  <a:lnTo>
                    <a:pt x="548437" y="1447799"/>
                  </a:lnTo>
                  <a:lnTo>
                    <a:pt x="551123" y="1460499"/>
                  </a:lnTo>
                  <a:lnTo>
                    <a:pt x="554289" y="1485899"/>
                  </a:lnTo>
                  <a:lnTo>
                    <a:pt x="557935" y="1498599"/>
                  </a:lnTo>
                  <a:lnTo>
                    <a:pt x="562079" y="1523999"/>
                  </a:lnTo>
                  <a:lnTo>
                    <a:pt x="566694" y="1536699"/>
                  </a:lnTo>
                  <a:lnTo>
                    <a:pt x="571784" y="1562099"/>
                  </a:lnTo>
                  <a:lnTo>
                    <a:pt x="577351" y="1574799"/>
                  </a:lnTo>
                  <a:lnTo>
                    <a:pt x="583373" y="1600199"/>
                  </a:lnTo>
                  <a:lnTo>
                    <a:pt x="589867" y="1612899"/>
                  </a:lnTo>
                  <a:lnTo>
                    <a:pt x="596823" y="1638299"/>
                  </a:lnTo>
                  <a:lnTo>
                    <a:pt x="604234" y="1650999"/>
                  </a:lnTo>
                  <a:lnTo>
                    <a:pt x="612110" y="1676399"/>
                  </a:lnTo>
                  <a:lnTo>
                    <a:pt x="620423" y="1689099"/>
                  </a:lnTo>
                  <a:lnTo>
                    <a:pt x="629176" y="1714499"/>
                  </a:lnTo>
                  <a:lnTo>
                    <a:pt x="638372" y="1727199"/>
                  </a:lnTo>
                  <a:lnTo>
                    <a:pt x="648001" y="1739899"/>
                  </a:lnTo>
                  <a:lnTo>
                    <a:pt x="658051" y="1765299"/>
                  </a:lnTo>
                  <a:lnTo>
                    <a:pt x="668517" y="1777999"/>
                  </a:lnTo>
                  <a:lnTo>
                    <a:pt x="679398" y="1790699"/>
                  </a:lnTo>
                  <a:lnTo>
                    <a:pt x="690703" y="1816099"/>
                  </a:lnTo>
                  <a:lnTo>
                    <a:pt x="702399" y="1828799"/>
                  </a:lnTo>
                  <a:lnTo>
                    <a:pt x="714490" y="1841499"/>
                  </a:lnTo>
                  <a:lnTo>
                    <a:pt x="726977" y="1854199"/>
                  </a:lnTo>
                  <a:lnTo>
                    <a:pt x="739829" y="1879599"/>
                  </a:lnTo>
                  <a:lnTo>
                    <a:pt x="780592" y="1917699"/>
                  </a:lnTo>
                  <a:lnTo>
                    <a:pt x="809506" y="1943099"/>
                  </a:lnTo>
                  <a:lnTo>
                    <a:pt x="839723" y="1968499"/>
                  </a:lnTo>
                  <a:lnTo>
                    <a:pt x="871205" y="1993899"/>
                  </a:lnTo>
                  <a:lnTo>
                    <a:pt x="903853" y="2019299"/>
                  </a:lnTo>
                  <a:lnTo>
                    <a:pt x="937594" y="2044699"/>
                  </a:lnTo>
                  <a:lnTo>
                    <a:pt x="954842" y="2044699"/>
                  </a:lnTo>
                  <a:lnTo>
                    <a:pt x="972341" y="2057399"/>
                  </a:lnTo>
                  <a:lnTo>
                    <a:pt x="1008003" y="2082799"/>
                  </a:lnTo>
                  <a:lnTo>
                    <a:pt x="1026142" y="2082799"/>
                  </a:lnTo>
                  <a:lnTo>
                    <a:pt x="1063038" y="2108199"/>
                  </a:lnTo>
                  <a:lnTo>
                    <a:pt x="1081749" y="2108199"/>
                  </a:lnTo>
                  <a:lnTo>
                    <a:pt x="1100620" y="2120899"/>
                  </a:lnTo>
                  <a:lnTo>
                    <a:pt x="1138842" y="2120899"/>
                  </a:lnTo>
                  <a:lnTo>
                    <a:pt x="1158147" y="2133599"/>
                  </a:lnTo>
                  <a:lnTo>
                    <a:pt x="1177567" y="2133599"/>
                  </a:lnTo>
                  <a:lnTo>
                    <a:pt x="1197101" y="2146299"/>
                  </a:lnTo>
                  <a:lnTo>
                    <a:pt x="1276074" y="2146299"/>
                  </a:lnTo>
                  <a:lnTo>
                    <a:pt x="1295974" y="2158999"/>
                  </a:lnTo>
                  <a:lnTo>
                    <a:pt x="2434734" y="2158999"/>
                  </a:lnTo>
                  <a:lnTo>
                    <a:pt x="2403865" y="2197099"/>
                  </a:lnTo>
                  <a:lnTo>
                    <a:pt x="2360408" y="2247899"/>
                  </a:lnTo>
                  <a:lnTo>
                    <a:pt x="2314528" y="2298699"/>
                  </a:lnTo>
                  <a:lnTo>
                    <a:pt x="2266324" y="2349499"/>
                  </a:lnTo>
                  <a:lnTo>
                    <a:pt x="2215925" y="2387599"/>
                  </a:lnTo>
                  <a:lnTo>
                    <a:pt x="2189940" y="2412999"/>
                  </a:lnTo>
                  <a:lnTo>
                    <a:pt x="2163465" y="2425699"/>
                  </a:lnTo>
                  <a:lnTo>
                    <a:pt x="2136505" y="2451099"/>
                  </a:lnTo>
                  <a:lnTo>
                    <a:pt x="2109062" y="2476499"/>
                  </a:lnTo>
                  <a:lnTo>
                    <a:pt x="2052850" y="2501899"/>
                  </a:lnTo>
                  <a:lnTo>
                    <a:pt x="2024109" y="2527299"/>
                  </a:lnTo>
                  <a:lnTo>
                    <a:pt x="1994945" y="2539999"/>
                  </a:lnTo>
                  <a:lnTo>
                    <a:pt x="1874671" y="2590799"/>
                  </a:lnTo>
                  <a:lnTo>
                    <a:pt x="1717403" y="2654299"/>
                  </a:lnTo>
                  <a:close/>
                </a:path>
                <a:path w="2712084" h="2692400">
                  <a:moveTo>
                    <a:pt x="2434734" y="2158999"/>
                  </a:moveTo>
                  <a:lnTo>
                    <a:pt x="1415646" y="2158999"/>
                  </a:lnTo>
                  <a:lnTo>
                    <a:pt x="1435546" y="2146299"/>
                  </a:lnTo>
                  <a:lnTo>
                    <a:pt x="1514520" y="2146299"/>
                  </a:lnTo>
                  <a:lnTo>
                    <a:pt x="1534053" y="2133599"/>
                  </a:lnTo>
                  <a:lnTo>
                    <a:pt x="1553469" y="2133599"/>
                  </a:lnTo>
                  <a:lnTo>
                    <a:pt x="1572765" y="2120899"/>
                  </a:lnTo>
                  <a:lnTo>
                    <a:pt x="1610987" y="2120899"/>
                  </a:lnTo>
                  <a:lnTo>
                    <a:pt x="1629863" y="2108199"/>
                  </a:lnTo>
                  <a:lnTo>
                    <a:pt x="1648569" y="2108199"/>
                  </a:lnTo>
                  <a:lnTo>
                    <a:pt x="1685465" y="2082799"/>
                  </a:lnTo>
                  <a:lnTo>
                    <a:pt x="1703614" y="2082799"/>
                  </a:lnTo>
                  <a:lnTo>
                    <a:pt x="1739279" y="2057399"/>
                  </a:lnTo>
                  <a:lnTo>
                    <a:pt x="1756778" y="2044699"/>
                  </a:lnTo>
                  <a:lnTo>
                    <a:pt x="1774026" y="2044699"/>
                  </a:lnTo>
                  <a:lnTo>
                    <a:pt x="1807768" y="2019299"/>
                  </a:lnTo>
                  <a:lnTo>
                    <a:pt x="1840412" y="1993899"/>
                  </a:lnTo>
                  <a:lnTo>
                    <a:pt x="1871867" y="1968499"/>
                  </a:lnTo>
                  <a:lnTo>
                    <a:pt x="1902111" y="1943099"/>
                  </a:lnTo>
                  <a:lnTo>
                    <a:pt x="1931029" y="1917699"/>
                  </a:lnTo>
                  <a:lnTo>
                    <a:pt x="1971791" y="1879599"/>
                  </a:lnTo>
                  <a:lnTo>
                    <a:pt x="1984643" y="1854199"/>
                  </a:lnTo>
                  <a:lnTo>
                    <a:pt x="1997130" y="1841499"/>
                  </a:lnTo>
                  <a:lnTo>
                    <a:pt x="2009217" y="1828799"/>
                  </a:lnTo>
                  <a:lnTo>
                    <a:pt x="2020905" y="1816099"/>
                  </a:lnTo>
                  <a:lnTo>
                    <a:pt x="2032192" y="1790699"/>
                  </a:lnTo>
                  <a:lnTo>
                    <a:pt x="2043090" y="1777999"/>
                  </a:lnTo>
                  <a:lnTo>
                    <a:pt x="2053566" y="1765299"/>
                  </a:lnTo>
                  <a:lnTo>
                    <a:pt x="2063619" y="1739899"/>
                  </a:lnTo>
                  <a:lnTo>
                    <a:pt x="2073248" y="1727199"/>
                  </a:lnTo>
                  <a:lnTo>
                    <a:pt x="2082444" y="1714499"/>
                  </a:lnTo>
                  <a:lnTo>
                    <a:pt x="2091197" y="1689099"/>
                  </a:lnTo>
                  <a:lnTo>
                    <a:pt x="2099510" y="1676399"/>
                  </a:lnTo>
                  <a:lnTo>
                    <a:pt x="2107386" y="1650999"/>
                  </a:lnTo>
                  <a:lnTo>
                    <a:pt x="2114793" y="1638299"/>
                  </a:lnTo>
                  <a:lnTo>
                    <a:pt x="2121742" y="1612899"/>
                  </a:lnTo>
                  <a:lnTo>
                    <a:pt x="2128234" y="1600199"/>
                  </a:lnTo>
                  <a:lnTo>
                    <a:pt x="2134269" y="1574799"/>
                  </a:lnTo>
                  <a:lnTo>
                    <a:pt x="2139836" y="1562099"/>
                  </a:lnTo>
                  <a:lnTo>
                    <a:pt x="2144922" y="1536699"/>
                  </a:lnTo>
                  <a:lnTo>
                    <a:pt x="2149528" y="1523999"/>
                  </a:lnTo>
                  <a:lnTo>
                    <a:pt x="2153655" y="1498599"/>
                  </a:lnTo>
                  <a:lnTo>
                    <a:pt x="2157318" y="1485899"/>
                  </a:lnTo>
                  <a:lnTo>
                    <a:pt x="2160494" y="1460499"/>
                  </a:lnTo>
                  <a:lnTo>
                    <a:pt x="2163183" y="1447799"/>
                  </a:lnTo>
                  <a:lnTo>
                    <a:pt x="2165389" y="1422399"/>
                  </a:lnTo>
                  <a:lnTo>
                    <a:pt x="2167092" y="1396999"/>
                  </a:lnTo>
                  <a:lnTo>
                    <a:pt x="2168312" y="1384299"/>
                  </a:lnTo>
                  <a:lnTo>
                    <a:pt x="2169046" y="1358899"/>
                  </a:lnTo>
                  <a:lnTo>
                    <a:pt x="2169291" y="1346199"/>
                  </a:lnTo>
                  <a:lnTo>
                    <a:pt x="2169046" y="1320799"/>
                  </a:lnTo>
                  <a:lnTo>
                    <a:pt x="2168312" y="1308099"/>
                  </a:lnTo>
                  <a:lnTo>
                    <a:pt x="2167092" y="1282699"/>
                  </a:lnTo>
                  <a:lnTo>
                    <a:pt x="2165389" y="1257299"/>
                  </a:lnTo>
                  <a:lnTo>
                    <a:pt x="2163183" y="1244599"/>
                  </a:lnTo>
                  <a:lnTo>
                    <a:pt x="2160494" y="1219199"/>
                  </a:lnTo>
                  <a:lnTo>
                    <a:pt x="2157318" y="1206499"/>
                  </a:lnTo>
                  <a:lnTo>
                    <a:pt x="2153655" y="1181099"/>
                  </a:lnTo>
                  <a:lnTo>
                    <a:pt x="2149528" y="1168399"/>
                  </a:lnTo>
                  <a:lnTo>
                    <a:pt x="2144922" y="1142999"/>
                  </a:lnTo>
                  <a:lnTo>
                    <a:pt x="2139836" y="1130299"/>
                  </a:lnTo>
                  <a:lnTo>
                    <a:pt x="2134269" y="1104899"/>
                  </a:lnTo>
                  <a:lnTo>
                    <a:pt x="2128234" y="1092199"/>
                  </a:lnTo>
                  <a:lnTo>
                    <a:pt x="2121742" y="1066799"/>
                  </a:lnTo>
                  <a:lnTo>
                    <a:pt x="2114793" y="1054099"/>
                  </a:lnTo>
                  <a:lnTo>
                    <a:pt x="2107386" y="1028699"/>
                  </a:lnTo>
                  <a:lnTo>
                    <a:pt x="2099510" y="1015999"/>
                  </a:lnTo>
                  <a:lnTo>
                    <a:pt x="2091197" y="990599"/>
                  </a:lnTo>
                  <a:lnTo>
                    <a:pt x="2082444" y="977899"/>
                  </a:lnTo>
                  <a:lnTo>
                    <a:pt x="2073248" y="965199"/>
                  </a:lnTo>
                  <a:lnTo>
                    <a:pt x="2063619" y="939799"/>
                  </a:lnTo>
                  <a:lnTo>
                    <a:pt x="2053566" y="927099"/>
                  </a:lnTo>
                  <a:lnTo>
                    <a:pt x="2043090" y="901699"/>
                  </a:lnTo>
                  <a:lnTo>
                    <a:pt x="2032192" y="888999"/>
                  </a:lnTo>
                  <a:lnTo>
                    <a:pt x="2020905" y="876299"/>
                  </a:lnTo>
                  <a:lnTo>
                    <a:pt x="2009217" y="863599"/>
                  </a:lnTo>
                  <a:lnTo>
                    <a:pt x="1997130" y="838199"/>
                  </a:lnTo>
                  <a:lnTo>
                    <a:pt x="1984643" y="825499"/>
                  </a:lnTo>
                  <a:lnTo>
                    <a:pt x="1971791" y="812799"/>
                  </a:lnTo>
                  <a:lnTo>
                    <a:pt x="1958567" y="800099"/>
                  </a:lnTo>
                  <a:lnTo>
                    <a:pt x="1944978" y="787399"/>
                  </a:lnTo>
                  <a:lnTo>
                    <a:pt x="1931029" y="761999"/>
                  </a:lnTo>
                  <a:lnTo>
                    <a:pt x="1902111" y="736599"/>
                  </a:lnTo>
                  <a:lnTo>
                    <a:pt x="1871867" y="711199"/>
                  </a:lnTo>
                  <a:lnTo>
                    <a:pt x="1840412" y="685799"/>
                  </a:lnTo>
                  <a:lnTo>
                    <a:pt x="1807768" y="660399"/>
                  </a:lnTo>
                  <a:lnTo>
                    <a:pt x="1791023" y="660399"/>
                  </a:lnTo>
                  <a:lnTo>
                    <a:pt x="1774026" y="647699"/>
                  </a:lnTo>
                  <a:lnTo>
                    <a:pt x="1756778" y="634999"/>
                  </a:lnTo>
                  <a:lnTo>
                    <a:pt x="1739279" y="622299"/>
                  </a:lnTo>
                  <a:lnTo>
                    <a:pt x="1721551" y="622299"/>
                  </a:lnTo>
                  <a:lnTo>
                    <a:pt x="1685465" y="596899"/>
                  </a:lnTo>
                  <a:lnTo>
                    <a:pt x="1667102" y="596899"/>
                  </a:lnTo>
                  <a:lnTo>
                    <a:pt x="1629863" y="571499"/>
                  </a:lnTo>
                  <a:lnTo>
                    <a:pt x="1610987" y="571499"/>
                  </a:lnTo>
                  <a:lnTo>
                    <a:pt x="1591939" y="558799"/>
                  </a:lnTo>
                  <a:lnTo>
                    <a:pt x="1553469" y="558799"/>
                  </a:lnTo>
                  <a:lnTo>
                    <a:pt x="1534053" y="546099"/>
                  </a:lnTo>
                  <a:lnTo>
                    <a:pt x="1494876" y="546099"/>
                  </a:lnTo>
                  <a:lnTo>
                    <a:pt x="1475170" y="533399"/>
                  </a:lnTo>
                  <a:lnTo>
                    <a:pt x="1355810" y="533399"/>
                  </a:lnTo>
                  <a:lnTo>
                    <a:pt x="1355810" y="0"/>
                  </a:lnTo>
                  <a:lnTo>
                    <a:pt x="1554749" y="0"/>
                  </a:lnTo>
                  <a:lnTo>
                    <a:pt x="1587591" y="12699"/>
                  </a:lnTo>
                  <a:lnTo>
                    <a:pt x="1620316" y="12699"/>
                  </a:lnTo>
                  <a:lnTo>
                    <a:pt x="1652880" y="25399"/>
                  </a:lnTo>
                  <a:lnTo>
                    <a:pt x="1685242" y="25399"/>
                  </a:lnTo>
                  <a:lnTo>
                    <a:pt x="1749368" y="50799"/>
                  </a:lnTo>
                  <a:lnTo>
                    <a:pt x="1781115" y="50799"/>
                  </a:lnTo>
                  <a:lnTo>
                    <a:pt x="1843764" y="76199"/>
                  </a:lnTo>
                  <a:lnTo>
                    <a:pt x="1965398" y="126999"/>
                  </a:lnTo>
                  <a:lnTo>
                    <a:pt x="1994945" y="152399"/>
                  </a:lnTo>
                  <a:lnTo>
                    <a:pt x="2052850" y="177799"/>
                  </a:lnTo>
                  <a:lnTo>
                    <a:pt x="2081167" y="203199"/>
                  </a:lnTo>
                  <a:lnTo>
                    <a:pt x="2136505" y="228599"/>
                  </a:lnTo>
                  <a:lnTo>
                    <a:pt x="2163465" y="253999"/>
                  </a:lnTo>
                  <a:lnTo>
                    <a:pt x="2189940" y="279399"/>
                  </a:lnTo>
                  <a:lnTo>
                    <a:pt x="2215925" y="292099"/>
                  </a:lnTo>
                  <a:lnTo>
                    <a:pt x="2241396" y="317499"/>
                  </a:lnTo>
                  <a:lnTo>
                    <a:pt x="2266324" y="342899"/>
                  </a:lnTo>
                  <a:lnTo>
                    <a:pt x="2290703" y="355599"/>
                  </a:lnTo>
                  <a:lnTo>
                    <a:pt x="2314528" y="380999"/>
                  </a:lnTo>
                  <a:lnTo>
                    <a:pt x="2360408" y="431799"/>
                  </a:lnTo>
                  <a:lnTo>
                    <a:pt x="2403865" y="482599"/>
                  </a:lnTo>
                  <a:lnTo>
                    <a:pt x="2444807" y="533399"/>
                  </a:lnTo>
                  <a:lnTo>
                    <a:pt x="2483143" y="584199"/>
                  </a:lnTo>
                  <a:lnTo>
                    <a:pt x="2501288" y="622299"/>
                  </a:lnTo>
                  <a:lnTo>
                    <a:pt x="2518736" y="647699"/>
                  </a:lnTo>
                  <a:lnTo>
                    <a:pt x="2535487" y="673099"/>
                  </a:lnTo>
                  <a:lnTo>
                    <a:pt x="2551540" y="698499"/>
                  </a:lnTo>
                  <a:lnTo>
                    <a:pt x="2566874" y="736599"/>
                  </a:lnTo>
                  <a:lnTo>
                    <a:pt x="2581464" y="761999"/>
                  </a:lnTo>
                  <a:lnTo>
                    <a:pt x="2595312" y="787399"/>
                  </a:lnTo>
                  <a:lnTo>
                    <a:pt x="2608416" y="825499"/>
                  </a:lnTo>
                  <a:lnTo>
                    <a:pt x="2620784" y="850899"/>
                  </a:lnTo>
                  <a:lnTo>
                    <a:pt x="2632377" y="888999"/>
                  </a:lnTo>
                  <a:lnTo>
                    <a:pt x="2643199" y="914399"/>
                  </a:lnTo>
                  <a:lnTo>
                    <a:pt x="2653252" y="952499"/>
                  </a:lnTo>
                  <a:lnTo>
                    <a:pt x="2662523" y="977899"/>
                  </a:lnTo>
                  <a:lnTo>
                    <a:pt x="2670999" y="1015999"/>
                  </a:lnTo>
                  <a:lnTo>
                    <a:pt x="2678687" y="1041399"/>
                  </a:lnTo>
                  <a:lnTo>
                    <a:pt x="2685591" y="1079499"/>
                  </a:lnTo>
                  <a:lnTo>
                    <a:pt x="2691678" y="1104899"/>
                  </a:lnTo>
                  <a:lnTo>
                    <a:pt x="2696957" y="1142999"/>
                  </a:lnTo>
                  <a:lnTo>
                    <a:pt x="2701429" y="1181099"/>
                  </a:lnTo>
                  <a:lnTo>
                    <a:pt x="2705099" y="1206499"/>
                  </a:lnTo>
                  <a:lnTo>
                    <a:pt x="2707957" y="1244599"/>
                  </a:lnTo>
                  <a:lnTo>
                    <a:pt x="2709995" y="1282699"/>
                  </a:lnTo>
                  <a:lnTo>
                    <a:pt x="2711215" y="1308099"/>
                  </a:lnTo>
                  <a:lnTo>
                    <a:pt x="2711621" y="1346199"/>
                  </a:lnTo>
                  <a:lnTo>
                    <a:pt x="2711215" y="1371599"/>
                  </a:lnTo>
                  <a:lnTo>
                    <a:pt x="2709995" y="1409699"/>
                  </a:lnTo>
                  <a:lnTo>
                    <a:pt x="2707957" y="1447799"/>
                  </a:lnTo>
                  <a:lnTo>
                    <a:pt x="2705099" y="1473199"/>
                  </a:lnTo>
                  <a:lnTo>
                    <a:pt x="2701429" y="1511299"/>
                  </a:lnTo>
                  <a:lnTo>
                    <a:pt x="2696957" y="1536699"/>
                  </a:lnTo>
                  <a:lnTo>
                    <a:pt x="2691678" y="1574799"/>
                  </a:lnTo>
                  <a:lnTo>
                    <a:pt x="2685591" y="1612899"/>
                  </a:lnTo>
                  <a:lnTo>
                    <a:pt x="2678687" y="1638299"/>
                  </a:lnTo>
                  <a:lnTo>
                    <a:pt x="2670999" y="1676399"/>
                  </a:lnTo>
                  <a:lnTo>
                    <a:pt x="2662523" y="1701799"/>
                  </a:lnTo>
                  <a:lnTo>
                    <a:pt x="2653252" y="1739899"/>
                  </a:lnTo>
                  <a:lnTo>
                    <a:pt x="2643199" y="1765299"/>
                  </a:lnTo>
                  <a:lnTo>
                    <a:pt x="2632377" y="1803399"/>
                  </a:lnTo>
                  <a:lnTo>
                    <a:pt x="2620784" y="1828799"/>
                  </a:lnTo>
                  <a:lnTo>
                    <a:pt x="2608416" y="1866899"/>
                  </a:lnTo>
                  <a:lnTo>
                    <a:pt x="2595312" y="1892299"/>
                  </a:lnTo>
                  <a:lnTo>
                    <a:pt x="2581464" y="1917699"/>
                  </a:lnTo>
                  <a:lnTo>
                    <a:pt x="2566874" y="1955799"/>
                  </a:lnTo>
                  <a:lnTo>
                    <a:pt x="2551540" y="1981199"/>
                  </a:lnTo>
                  <a:lnTo>
                    <a:pt x="2535487" y="2006599"/>
                  </a:lnTo>
                  <a:lnTo>
                    <a:pt x="2518736" y="2044699"/>
                  </a:lnTo>
                  <a:lnTo>
                    <a:pt x="2501288" y="2070099"/>
                  </a:lnTo>
                  <a:lnTo>
                    <a:pt x="2483143" y="2095499"/>
                  </a:lnTo>
                  <a:lnTo>
                    <a:pt x="2464301" y="2120899"/>
                  </a:lnTo>
                  <a:lnTo>
                    <a:pt x="2444807" y="2146299"/>
                  </a:lnTo>
                  <a:lnTo>
                    <a:pt x="2434734" y="2158999"/>
                  </a:lnTo>
                  <a:close/>
                </a:path>
                <a:path w="2712084" h="2692400">
                  <a:moveTo>
                    <a:pt x="1652880" y="2666999"/>
                  </a:moveTo>
                  <a:lnTo>
                    <a:pt x="1058735" y="2666999"/>
                  </a:lnTo>
                  <a:lnTo>
                    <a:pt x="1026363" y="2654299"/>
                  </a:lnTo>
                  <a:lnTo>
                    <a:pt x="1685242" y="2654299"/>
                  </a:lnTo>
                  <a:lnTo>
                    <a:pt x="1652880" y="2666999"/>
                  </a:lnTo>
                  <a:close/>
                </a:path>
                <a:path w="2712084" h="2692400">
                  <a:moveTo>
                    <a:pt x="1587591" y="2679699"/>
                  </a:moveTo>
                  <a:lnTo>
                    <a:pt x="1124029" y="2679699"/>
                  </a:lnTo>
                  <a:lnTo>
                    <a:pt x="1091305" y="2666999"/>
                  </a:lnTo>
                  <a:lnTo>
                    <a:pt x="1620316" y="2666999"/>
                  </a:lnTo>
                  <a:lnTo>
                    <a:pt x="1587591" y="2679699"/>
                  </a:lnTo>
                  <a:close/>
                </a:path>
                <a:path w="2712084" h="2692400">
                  <a:moveTo>
                    <a:pt x="1521795" y="2692399"/>
                  </a:moveTo>
                  <a:lnTo>
                    <a:pt x="1189825" y="2692399"/>
                  </a:lnTo>
                  <a:lnTo>
                    <a:pt x="1156871" y="2679699"/>
                  </a:lnTo>
                  <a:lnTo>
                    <a:pt x="1554749" y="2679699"/>
                  </a:lnTo>
                  <a:lnTo>
                    <a:pt x="1521795" y="2692399"/>
                  </a:lnTo>
                  <a:close/>
                </a:path>
              </a:pathLst>
            </a:custGeom>
            <a:solidFill>
              <a:srgbClr val="494E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37421" y="1063149"/>
              <a:ext cx="1221105" cy="1068705"/>
            </a:xfrm>
            <a:custGeom>
              <a:avLst/>
              <a:gdLst/>
              <a:ahLst/>
              <a:cxnLst/>
              <a:rect l="l" t="t" r="r" b="b"/>
              <a:pathLst>
                <a:path w="1221104" h="1068705">
                  <a:moveTo>
                    <a:pt x="953335" y="1068696"/>
                  </a:moveTo>
                  <a:lnTo>
                    <a:pt x="913503" y="1066281"/>
                  </a:lnTo>
                  <a:lnTo>
                    <a:pt x="874472" y="1058050"/>
                  </a:lnTo>
                  <a:lnTo>
                    <a:pt x="837079" y="1044191"/>
                  </a:lnTo>
                  <a:lnTo>
                    <a:pt x="802105" y="1024979"/>
                  </a:lnTo>
                  <a:lnTo>
                    <a:pt x="770319" y="1000836"/>
                  </a:lnTo>
                  <a:lnTo>
                    <a:pt x="742433" y="972316"/>
                  </a:lnTo>
                  <a:lnTo>
                    <a:pt x="719064" y="940015"/>
                  </a:lnTo>
                  <a:lnTo>
                    <a:pt x="688125" y="887403"/>
                  </a:lnTo>
                  <a:lnTo>
                    <a:pt x="661798" y="848100"/>
                  </a:lnTo>
                  <a:lnTo>
                    <a:pt x="633368" y="810597"/>
                  </a:lnTo>
                  <a:lnTo>
                    <a:pt x="602834" y="774894"/>
                  </a:lnTo>
                  <a:lnTo>
                    <a:pt x="570194" y="740992"/>
                  </a:lnTo>
                  <a:lnTo>
                    <a:pt x="535447" y="708890"/>
                  </a:lnTo>
                  <a:lnTo>
                    <a:pt x="498593" y="678589"/>
                  </a:lnTo>
                  <a:lnTo>
                    <a:pt x="460076" y="650432"/>
                  </a:lnTo>
                  <a:lnTo>
                    <a:pt x="420341" y="624762"/>
                  </a:lnTo>
                  <a:lnTo>
                    <a:pt x="379387" y="601578"/>
                  </a:lnTo>
                  <a:lnTo>
                    <a:pt x="337214" y="580882"/>
                  </a:lnTo>
                  <a:lnTo>
                    <a:pt x="293820" y="562673"/>
                  </a:lnTo>
                  <a:lnTo>
                    <a:pt x="249203" y="546950"/>
                  </a:lnTo>
                  <a:lnTo>
                    <a:pt x="190556" y="530068"/>
                  </a:lnTo>
                  <a:lnTo>
                    <a:pt x="177966" y="525807"/>
                  </a:lnTo>
                  <a:lnTo>
                    <a:pt x="141584" y="509367"/>
                  </a:lnTo>
                  <a:lnTo>
                    <a:pt x="108053" y="487785"/>
                  </a:lnTo>
                  <a:lnTo>
                    <a:pt x="78044" y="461521"/>
                  </a:lnTo>
                  <a:lnTo>
                    <a:pt x="52186" y="431112"/>
                  </a:lnTo>
                  <a:lnTo>
                    <a:pt x="31091" y="397237"/>
                  </a:lnTo>
                  <a:lnTo>
                    <a:pt x="15180" y="360662"/>
                  </a:lnTo>
                  <a:lnTo>
                    <a:pt x="4829" y="322149"/>
                  </a:lnTo>
                  <a:lnTo>
                    <a:pt x="226" y="282502"/>
                  </a:lnTo>
                  <a:lnTo>
                    <a:pt x="0" y="269211"/>
                  </a:lnTo>
                  <a:lnTo>
                    <a:pt x="428" y="255893"/>
                  </a:lnTo>
                  <a:lnTo>
                    <a:pt x="5584" y="216350"/>
                  </a:lnTo>
                  <a:lnTo>
                    <a:pt x="16506" y="177958"/>
                  </a:lnTo>
                  <a:lnTo>
                    <a:pt x="32953" y="141589"/>
                  </a:lnTo>
                  <a:lnTo>
                    <a:pt x="54530" y="108053"/>
                  </a:lnTo>
                  <a:lnTo>
                    <a:pt x="80804" y="78044"/>
                  </a:lnTo>
                  <a:lnTo>
                    <a:pt x="111207" y="52192"/>
                  </a:lnTo>
                  <a:lnTo>
                    <a:pt x="145083" y="31085"/>
                  </a:lnTo>
                  <a:lnTo>
                    <a:pt x="181662" y="15192"/>
                  </a:lnTo>
                  <a:lnTo>
                    <a:pt x="220169" y="4831"/>
                  </a:lnTo>
                  <a:lnTo>
                    <a:pt x="259816" y="228"/>
                  </a:lnTo>
                  <a:lnTo>
                    <a:pt x="273106" y="0"/>
                  </a:lnTo>
                  <a:lnTo>
                    <a:pt x="286421" y="425"/>
                  </a:lnTo>
                  <a:lnTo>
                    <a:pt x="325966" y="5591"/>
                  </a:lnTo>
                  <a:lnTo>
                    <a:pt x="392182" y="23506"/>
                  </a:lnTo>
                  <a:lnTo>
                    <a:pt x="444638" y="40517"/>
                  </a:lnTo>
                  <a:lnTo>
                    <a:pt x="496306" y="59638"/>
                  </a:lnTo>
                  <a:lnTo>
                    <a:pt x="547189" y="80870"/>
                  </a:lnTo>
                  <a:lnTo>
                    <a:pt x="597287" y="104212"/>
                  </a:lnTo>
                  <a:lnTo>
                    <a:pt x="646416" y="129565"/>
                  </a:lnTo>
                  <a:lnTo>
                    <a:pt x="694350" y="156826"/>
                  </a:lnTo>
                  <a:lnTo>
                    <a:pt x="741090" y="185997"/>
                  </a:lnTo>
                  <a:lnTo>
                    <a:pt x="786633" y="217077"/>
                  </a:lnTo>
                  <a:lnTo>
                    <a:pt x="830977" y="250065"/>
                  </a:lnTo>
                  <a:lnTo>
                    <a:pt x="873965" y="284822"/>
                  </a:lnTo>
                  <a:lnTo>
                    <a:pt x="915400" y="321208"/>
                  </a:lnTo>
                  <a:lnTo>
                    <a:pt x="955281" y="359223"/>
                  </a:lnTo>
                  <a:lnTo>
                    <a:pt x="993608" y="398868"/>
                  </a:lnTo>
                  <a:lnTo>
                    <a:pt x="1030377" y="440141"/>
                  </a:lnTo>
                  <a:lnTo>
                    <a:pt x="1065446" y="482870"/>
                  </a:lnTo>
                  <a:lnTo>
                    <a:pt x="1098668" y="526879"/>
                  </a:lnTo>
                  <a:lnTo>
                    <a:pt x="1130041" y="572170"/>
                  </a:lnTo>
                  <a:lnTo>
                    <a:pt x="1159562" y="618742"/>
                  </a:lnTo>
                  <a:lnTo>
                    <a:pt x="1187227" y="666595"/>
                  </a:lnTo>
                  <a:lnTo>
                    <a:pt x="1203879" y="702838"/>
                  </a:lnTo>
                  <a:lnTo>
                    <a:pt x="1214985" y="740992"/>
                  </a:lnTo>
                  <a:lnTo>
                    <a:pt x="1220421" y="780706"/>
                  </a:lnTo>
                  <a:lnTo>
                    <a:pt x="1220927" y="793990"/>
                  </a:lnTo>
                  <a:lnTo>
                    <a:pt x="1220775" y="807283"/>
                  </a:lnTo>
                  <a:lnTo>
                    <a:pt x="1216420" y="846957"/>
                  </a:lnTo>
                  <a:lnTo>
                    <a:pt x="1206263" y="885558"/>
                  </a:lnTo>
                  <a:lnTo>
                    <a:pt x="1190580" y="922225"/>
                  </a:lnTo>
                  <a:lnTo>
                    <a:pt x="1169693" y="956197"/>
                  </a:lnTo>
                  <a:lnTo>
                    <a:pt x="1144030" y="986761"/>
                  </a:lnTo>
                  <a:lnTo>
                    <a:pt x="1114159" y="1013224"/>
                  </a:lnTo>
                  <a:lnTo>
                    <a:pt x="1080730" y="1034998"/>
                  </a:lnTo>
                  <a:lnTo>
                    <a:pt x="1044503" y="1051639"/>
                  </a:lnTo>
                  <a:lnTo>
                    <a:pt x="1006176" y="1062791"/>
                  </a:lnTo>
                  <a:lnTo>
                    <a:pt x="966620" y="1068195"/>
                  </a:lnTo>
                  <a:lnTo>
                    <a:pt x="953335" y="1068696"/>
                  </a:lnTo>
                  <a:close/>
                </a:path>
              </a:pathLst>
            </a:custGeom>
            <a:solidFill>
              <a:srgbClr val="99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279213" y="4387735"/>
            <a:ext cx="7331709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b="1" spc="-70" dirty="0">
                <a:solidFill>
                  <a:srgbClr val="494E56"/>
                </a:solidFill>
                <a:latin typeface="Arial"/>
                <a:cs typeface="Arial"/>
              </a:rPr>
              <a:t>CLASIFICACIÓN </a:t>
            </a:r>
            <a:r>
              <a:rPr sz="2900" b="1" spc="-85" dirty="0">
                <a:solidFill>
                  <a:srgbClr val="494E56"/>
                </a:solidFill>
                <a:latin typeface="Arial"/>
                <a:cs typeface="Arial"/>
              </a:rPr>
              <a:t>POR </a:t>
            </a:r>
            <a:r>
              <a:rPr sz="2900" b="1" spc="-20" dirty="0">
                <a:solidFill>
                  <a:srgbClr val="494E56"/>
                </a:solidFill>
                <a:latin typeface="Arial"/>
                <a:cs typeface="Arial"/>
              </a:rPr>
              <a:t>NIVEL</a:t>
            </a:r>
            <a:r>
              <a:rPr sz="2900" b="1" spc="-5" dirty="0">
                <a:solidFill>
                  <a:srgbClr val="494E56"/>
                </a:solidFill>
                <a:latin typeface="Arial"/>
                <a:cs typeface="Arial"/>
              </a:rPr>
              <a:t> </a:t>
            </a:r>
            <a:r>
              <a:rPr sz="2900" b="1" spc="-140" dirty="0">
                <a:solidFill>
                  <a:srgbClr val="494E56"/>
                </a:solidFill>
                <a:latin typeface="Arial"/>
                <a:cs typeface="Arial"/>
              </a:rPr>
              <a:t>JERÁRQUICO:</a:t>
            </a:r>
            <a:endParaRPr sz="29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66324" y="1566029"/>
            <a:ext cx="8055609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</a:pPr>
            <a:r>
              <a:rPr sz="3000" b="1" spc="55" dirty="0">
                <a:latin typeface="Arial"/>
                <a:cs typeface="Arial"/>
              </a:rPr>
              <a:t>La </a:t>
            </a:r>
            <a:r>
              <a:rPr sz="3000" b="1" spc="135" dirty="0">
                <a:latin typeface="Arial"/>
                <a:cs typeface="Arial"/>
              </a:rPr>
              <a:t>dotación </a:t>
            </a:r>
            <a:r>
              <a:rPr sz="3000" b="1" spc="170" dirty="0">
                <a:latin typeface="Arial"/>
                <a:cs typeface="Arial"/>
              </a:rPr>
              <a:t>actual </a:t>
            </a:r>
            <a:r>
              <a:rPr sz="3000" b="1" spc="160" dirty="0">
                <a:latin typeface="Arial"/>
                <a:cs typeface="Arial"/>
              </a:rPr>
              <a:t>resulto </a:t>
            </a:r>
            <a:r>
              <a:rPr sz="3000" b="1" spc="140" dirty="0">
                <a:latin typeface="Arial"/>
                <a:cs typeface="Arial"/>
              </a:rPr>
              <a:t>de </a:t>
            </a:r>
            <a:r>
              <a:rPr sz="3000" b="1" spc="85" dirty="0">
                <a:latin typeface="Arial"/>
                <a:cs typeface="Arial"/>
              </a:rPr>
              <a:t>985  </a:t>
            </a:r>
            <a:r>
              <a:rPr sz="3000" b="1" spc="155" dirty="0">
                <a:latin typeface="Arial"/>
                <a:cs typeface="Arial"/>
              </a:rPr>
              <a:t>empleados/as</a:t>
            </a:r>
            <a:r>
              <a:rPr sz="3000" b="1" spc="-70" dirty="0">
                <a:latin typeface="Arial"/>
                <a:cs typeface="Arial"/>
              </a:rPr>
              <a:t> </a:t>
            </a:r>
            <a:r>
              <a:rPr sz="3000" b="1" spc="125" dirty="0">
                <a:latin typeface="Arial"/>
                <a:cs typeface="Arial"/>
              </a:rPr>
              <a:t>donde</a:t>
            </a:r>
            <a:r>
              <a:rPr sz="3000" b="1" spc="-65" dirty="0">
                <a:latin typeface="Arial"/>
                <a:cs typeface="Arial"/>
              </a:rPr>
              <a:t> </a:t>
            </a:r>
            <a:r>
              <a:rPr sz="3000" b="1" spc="160" dirty="0">
                <a:latin typeface="Arial"/>
                <a:cs typeface="Arial"/>
              </a:rPr>
              <a:t>el</a:t>
            </a:r>
            <a:r>
              <a:rPr sz="3000" b="1" spc="-65" dirty="0">
                <a:latin typeface="Arial"/>
                <a:cs typeface="Arial"/>
              </a:rPr>
              <a:t> </a:t>
            </a:r>
            <a:r>
              <a:rPr sz="3000" b="1" spc="114" dirty="0">
                <a:latin typeface="Arial"/>
                <a:cs typeface="Arial"/>
              </a:rPr>
              <a:t>21%</a:t>
            </a:r>
            <a:r>
              <a:rPr sz="3000" b="1" spc="-65" dirty="0">
                <a:latin typeface="Arial"/>
                <a:cs typeface="Arial"/>
              </a:rPr>
              <a:t> </a:t>
            </a:r>
            <a:r>
              <a:rPr sz="3000" b="1" spc="60" dirty="0">
                <a:latin typeface="Arial"/>
                <a:cs typeface="Arial"/>
              </a:rPr>
              <a:t>son</a:t>
            </a:r>
            <a:r>
              <a:rPr sz="3000" b="1" spc="-70" dirty="0">
                <a:latin typeface="Arial"/>
                <a:cs typeface="Arial"/>
              </a:rPr>
              <a:t> </a:t>
            </a:r>
            <a:r>
              <a:rPr sz="3000" b="1" spc="-175" dirty="0">
                <a:latin typeface="Arial"/>
                <a:cs typeface="Arial"/>
              </a:rPr>
              <a:t>MUJERES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06418" y="379910"/>
            <a:ext cx="8092440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b="1" spc="5" dirty="0">
                <a:solidFill>
                  <a:srgbClr val="494E56"/>
                </a:solidFill>
                <a:latin typeface="Arial"/>
                <a:cs typeface="Arial"/>
              </a:rPr>
              <a:t>COMPOSICIÓN </a:t>
            </a:r>
            <a:r>
              <a:rPr sz="2900" b="1" spc="-85" dirty="0">
                <a:solidFill>
                  <a:srgbClr val="494E56"/>
                </a:solidFill>
                <a:latin typeface="Arial"/>
                <a:cs typeface="Arial"/>
              </a:rPr>
              <a:t>POR </a:t>
            </a:r>
            <a:r>
              <a:rPr sz="2900" b="1" spc="-114" dirty="0">
                <a:solidFill>
                  <a:srgbClr val="494E56"/>
                </a:solidFill>
                <a:latin typeface="Arial"/>
                <a:cs typeface="Arial"/>
              </a:rPr>
              <a:t>GÉNERO </a:t>
            </a:r>
            <a:r>
              <a:rPr sz="2900" b="1" spc="-135" dirty="0">
                <a:solidFill>
                  <a:srgbClr val="494E56"/>
                </a:solidFill>
                <a:latin typeface="Arial"/>
                <a:cs typeface="Arial"/>
              </a:rPr>
              <a:t>DEL</a:t>
            </a:r>
            <a:r>
              <a:rPr sz="2900" b="1" spc="-60" dirty="0">
                <a:solidFill>
                  <a:srgbClr val="494E56"/>
                </a:solidFill>
                <a:latin typeface="Arial"/>
                <a:cs typeface="Arial"/>
              </a:rPr>
              <a:t> </a:t>
            </a:r>
            <a:r>
              <a:rPr sz="2900" b="1" spc="-100" dirty="0">
                <a:solidFill>
                  <a:srgbClr val="494E56"/>
                </a:solidFill>
                <a:latin typeface="Arial"/>
                <a:cs typeface="Arial"/>
              </a:rPr>
              <a:t>PERSONAL.</a:t>
            </a:r>
            <a:endParaRPr sz="29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764546" y="8056913"/>
            <a:ext cx="7537450" cy="826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</a:pPr>
            <a:r>
              <a:rPr sz="2250" b="1" spc="-55" dirty="0">
                <a:latin typeface="Arial"/>
                <a:cs typeface="Arial"/>
              </a:rPr>
              <a:t>En</a:t>
            </a:r>
            <a:r>
              <a:rPr sz="2250" b="1" spc="-40" dirty="0">
                <a:latin typeface="Arial"/>
                <a:cs typeface="Arial"/>
              </a:rPr>
              <a:t> </a:t>
            </a:r>
            <a:r>
              <a:rPr sz="2250" b="1" spc="130" dirty="0">
                <a:latin typeface="Arial"/>
                <a:cs typeface="Arial"/>
              </a:rPr>
              <a:t>el</a:t>
            </a:r>
            <a:r>
              <a:rPr sz="2250" b="1" spc="-35" dirty="0">
                <a:latin typeface="Arial"/>
                <a:cs typeface="Arial"/>
              </a:rPr>
              <a:t> </a:t>
            </a:r>
            <a:r>
              <a:rPr sz="2250" b="1" spc="130" dirty="0">
                <a:latin typeface="Arial"/>
                <a:cs typeface="Arial"/>
              </a:rPr>
              <a:t>nivel</a:t>
            </a:r>
            <a:r>
              <a:rPr sz="2250" b="1" spc="-40" dirty="0">
                <a:latin typeface="Arial"/>
                <a:cs typeface="Arial"/>
              </a:rPr>
              <a:t> </a:t>
            </a:r>
            <a:r>
              <a:rPr sz="2250" b="1" spc="114" dirty="0">
                <a:latin typeface="Arial"/>
                <a:cs typeface="Arial"/>
              </a:rPr>
              <a:t>jerárquico</a:t>
            </a:r>
            <a:r>
              <a:rPr sz="2250" b="1" spc="-35" dirty="0">
                <a:latin typeface="Arial"/>
                <a:cs typeface="Arial"/>
              </a:rPr>
              <a:t> </a:t>
            </a:r>
            <a:r>
              <a:rPr sz="2250" b="1" spc="10" dirty="0">
                <a:latin typeface="Arial"/>
                <a:cs typeface="Arial"/>
              </a:rPr>
              <a:t>"EMPLEADOS/AS",</a:t>
            </a:r>
            <a:r>
              <a:rPr sz="2250" b="1" spc="-35" dirty="0">
                <a:latin typeface="Arial"/>
                <a:cs typeface="Arial"/>
              </a:rPr>
              <a:t> </a:t>
            </a:r>
            <a:r>
              <a:rPr sz="2250" b="1" spc="130" dirty="0">
                <a:latin typeface="Arial"/>
                <a:cs typeface="Arial"/>
              </a:rPr>
              <a:t>el</a:t>
            </a:r>
            <a:r>
              <a:rPr sz="2250" b="1" spc="-40" dirty="0">
                <a:latin typeface="Arial"/>
                <a:cs typeface="Arial"/>
              </a:rPr>
              <a:t> </a:t>
            </a:r>
            <a:r>
              <a:rPr sz="2250" b="1" spc="105" dirty="0">
                <a:latin typeface="Arial"/>
                <a:cs typeface="Arial"/>
              </a:rPr>
              <a:t>21%</a:t>
            </a:r>
            <a:r>
              <a:rPr sz="2250" b="1" spc="-35" dirty="0">
                <a:latin typeface="Arial"/>
                <a:cs typeface="Arial"/>
              </a:rPr>
              <a:t> </a:t>
            </a:r>
            <a:r>
              <a:rPr sz="2250" b="1" spc="60" dirty="0">
                <a:latin typeface="Arial"/>
                <a:cs typeface="Arial"/>
              </a:rPr>
              <a:t>son  </a:t>
            </a:r>
            <a:r>
              <a:rPr sz="2250" b="1" spc="-100" dirty="0">
                <a:latin typeface="Arial"/>
                <a:cs typeface="Arial"/>
              </a:rPr>
              <a:t>MUJERES.</a:t>
            </a:r>
            <a:endParaRPr sz="2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18759" y="6055789"/>
            <a:ext cx="1083945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spc="105" dirty="0">
                <a:solidFill>
                  <a:srgbClr val="1736B1"/>
                </a:solidFill>
                <a:latin typeface="Arial"/>
                <a:cs typeface="Arial"/>
              </a:rPr>
              <a:t>35</a:t>
            </a:r>
            <a:r>
              <a:rPr sz="3500" b="1" spc="-155" dirty="0">
                <a:solidFill>
                  <a:srgbClr val="1736B1"/>
                </a:solidFill>
                <a:latin typeface="Arial"/>
                <a:cs typeface="Arial"/>
              </a:rPr>
              <a:t> </a:t>
            </a:r>
            <a:r>
              <a:rPr sz="3500" b="1" spc="204" dirty="0">
                <a:solidFill>
                  <a:srgbClr val="1736B1"/>
                </a:solidFill>
                <a:latin typeface="Arial"/>
                <a:cs typeface="Arial"/>
              </a:rPr>
              <a:t>%</a:t>
            </a:r>
            <a:endParaRPr sz="3500" dirty="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788188" y="5373410"/>
            <a:ext cx="1945639" cy="1930400"/>
            <a:chOff x="7788188" y="5373410"/>
            <a:chExt cx="1945639" cy="1930400"/>
          </a:xfrm>
        </p:grpSpPr>
        <p:sp>
          <p:nvSpPr>
            <p:cNvPr id="20" name="object 20"/>
            <p:cNvSpPr/>
            <p:nvPr/>
          </p:nvSpPr>
          <p:spPr>
            <a:xfrm>
              <a:off x="7788188" y="5373410"/>
              <a:ext cx="1945639" cy="1930400"/>
            </a:xfrm>
            <a:custGeom>
              <a:avLst/>
              <a:gdLst/>
              <a:ahLst/>
              <a:cxnLst/>
              <a:rect l="l" t="t" r="r" b="b"/>
              <a:pathLst>
                <a:path w="1945640" h="1930400">
                  <a:moveTo>
                    <a:pt x="1451898" y="1828800"/>
                  </a:moveTo>
                  <a:lnTo>
                    <a:pt x="493152" y="1828800"/>
                  </a:lnTo>
                  <a:lnTo>
                    <a:pt x="452220" y="1803400"/>
                  </a:lnTo>
                  <a:lnTo>
                    <a:pt x="432206" y="1790700"/>
                  </a:lnTo>
                  <a:lnTo>
                    <a:pt x="412517" y="1778000"/>
                  </a:lnTo>
                  <a:lnTo>
                    <a:pt x="393180" y="1752600"/>
                  </a:lnTo>
                  <a:lnTo>
                    <a:pt x="374191" y="1739900"/>
                  </a:lnTo>
                  <a:lnTo>
                    <a:pt x="355549" y="1727200"/>
                  </a:lnTo>
                  <a:lnTo>
                    <a:pt x="337277" y="1714500"/>
                  </a:lnTo>
                  <a:lnTo>
                    <a:pt x="319403" y="1701800"/>
                  </a:lnTo>
                  <a:lnTo>
                    <a:pt x="301923" y="1676400"/>
                  </a:lnTo>
                  <a:lnTo>
                    <a:pt x="284835" y="1663700"/>
                  </a:lnTo>
                  <a:lnTo>
                    <a:pt x="268159" y="1651000"/>
                  </a:lnTo>
                  <a:lnTo>
                    <a:pt x="251917" y="1625600"/>
                  </a:lnTo>
                  <a:lnTo>
                    <a:pt x="236109" y="1612900"/>
                  </a:lnTo>
                  <a:lnTo>
                    <a:pt x="220736" y="1600200"/>
                  </a:lnTo>
                  <a:lnTo>
                    <a:pt x="205818" y="1574800"/>
                  </a:lnTo>
                  <a:lnTo>
                    <a:pt x="191376" y="1562100"/>
                  </a:lnTo>
                  <a:lnTo>
                    <a:pt x="177402" y="1536700"/>
                  </a:lnTo>
                  <a:lnTo>
                    <a:pt x="163890" y="1511300"/>
                  </a:lnTo>
                  <a:lnTo>
                    <a:pt x="150865" y="1498600"/>
                  </a:lnTo>
                  <a:lnTo>
                    <a:pt x="138348" y="1473200"/>
                  </a:lnTo>
                  <a:lnTo>
                    <a:pt x="126334" y="1460500"/>
                  </a:lnTo>
                  <a:lnTo>
                    <a:pt x="114818" y="1435100"/>
                  </a:lnTo>
                  <a:lnTo>
                    <a:pt x="103829" y="1409700"/>
                  </a:lnTo>
                  <a:lnTo>
                    <a:pt x="93360" y="1397000"/>
                  </a:lnTo>
                  <a:lnTo>
                    <a:pt x="83417" y="1371600"/>
                  </a:lnTo>
                  <a:lnTo>
                    <a:pt x="74005" y="1346200"/>
                  </a:lnTo>
                  <a:lnTo>
                    <a:pt x="65153" y="1320800"/>
                  </a:lnTo>
                  <a:lnTo>
                    <a:pt x="56845" y="1308100"/>
                  </a:lnTo>
                  <a:lnTo>
                    <a:pt x="49085" y="1282700"/>
                  </a:lnTo>
                  <a:lnTo>
                    <a:pt x="41879" y="1257300"/>
                  </a:lnTo>
                  <a:lnTo>
                    <a:pt x="35220" y="1231900"/>
                  </a:lnTo>
                  <a:lnTo>
                    <a:pt x="29138" y="1219200"/>
                  </a:lnTo>
                  <a:lnTo>
                    <a:pt x="18684" y="1168400"/>
                  </a:lnTo>
                  <a:lnTo>
                    <a:pt x="10519" y="1117600"/>
                  </a:lnTo>
                  <a:lnTo>
                    <a:pt x="4663" y="1066800"/>
                  </a:lnTo>
                  <a:lnTo>
                    <a:pt x="2623" y="1054100"/>
                  </a:lnTo>
                  <a:lnTo>
                    <a:pt x="1165" y="1028700"/>
                  </a:lnTo>
                  <a:lnTo>
                    <a:pt x="291" y="1003300"/>
                  </a:lnTo>
                  <a:lnTo>
                    <a:pt x="0" y="977900"/>
                  </a:lnTo>
                  <a:lnTo>
                    <a:pt x="291" y="952500"/>
                  </a:lnTo>
                  <a:lnTo>
                    <a:pt x="1165" y="927100"/>
                  </a:lnTo>
                  <a:lnTo>
                    <a:pt x="2623" y="901700"/>
                  </a:lnTo>
                  <a:lnTo>
                    <a:pt x="4663" y="876300"/>
                  </a:lnTo>
                  <a:lnTo>
                    <a:pt x="7304" y="863600"/>
                  </a:lnTo>
                  <a:lnTo>
                    <a:pt x="10519" y="838200"/>
                  </a:lnTo>
                  <a:lnTo>
                    <a:pt x="18684" y="787400"/>
                  </a:lnTo>
                  <a:lnTo>
                    <a:pt x="29138" y="736600"/>
                  </a:lnTo>
                  <a:lnTo>
                    <a:pt x="41879" y="698500"/>
                  </a:lnTo>
                  <a:lnTo>
                    <a:pt x="49085" y="673100"/>
                  </a:lnTo>
                  <a:lnTo>
                    <a:pt x="56845" y="647700"/>
                  </a:lnTo>
                  <a:lnTo>
                    <a:pt x="65153" y="622300"/>
                  </a:lnTo>
                  <a:lnTo>
                    <a:pt x="74005" y="609600"/>
                  </a:lnTo>
                  <a:lnTo>
                    <a:pt x="83417" y="584200"/>
                  </a:lnTo>
                  <a:lnTo>
                    <a:pt x="93360" y="558800"/>
                  </a:lnTo>
                  <a:lnTo>
                    <a:pt x="103829" y="533400"/>
                  </a:lnTo>
                  <a:lnTo>
                    <a:pt x="114818" y="520700"/>
                  </a:lnTo>
                  <a:lnTo>
                    <a:pt x="126334" y="495300"/>
                  </a:lnTo>
                  <a:lnTo>
                    <a:pt x="138348" y="482600"/>
                  </a:lnTo>
                  <a:lnTo>
                    <a:pt x="150865" y="457200"/>
                  </a:lnTo>
                  <a:lnTo>
                    <a:pt x="163890" y="431800"/>
                  </a:lnTo>
                  <a:lnTo>
                    <a:pt x="177402" y="419100"/>
                  </a:lnTo>
                  <a:lnTo>
                    <a:pt x="191376" y="393700"/>
                  </a:lnTo>
                  <a:lnTo>
                    <a:pt x="205818" y="381000"/>
                  </a:lnTo>
                  <a:lnTo>
                    <a:pt x="220736" y="355600"/>
                  </a:lnTo>
                  <a:lnTo>
                    <a:pt x="236109" y="342900"/>
                  </a:lnTo>
                  <a:lnTo>
                    <a:pt x="251917" y="317500"/>
                  </a:lnTo>
                  <a:lnTo>
                    <a:pt x="268159" y="304800"/>
                  </a:lnTo>
                  <a:lnTo>
                    <a:pt x="284835" y="292100"/>
                  </a:lnTo>
                  <a:lnTo>
                    <a:pt x="301923" y="266700"/>
                  </a:lnTo>
                  <a:lnTo>
                    <a:pt x="319403" y="254000"/>
                  </a:lnTo>
                  <a:lnTo>
                    <a:pt x="337277" y="241300"/>
                  </a:lnTo>
                  <a:lnTo>
                    <a:pt x="355549" y="228600"/>
                  </a:lnTo>
                  <a:lnTo>
                    <a:pt x="374191" y="215900"/>
                  </a:lnTo>
                  <a:lnTo>
                    <a:pt x="393180" y="190500"/>
                  </a:lnTo>
                  <a:lnTo>
                    <a:pt x="412517" y="177800"/>
                  </a:lnTo>
                  <a:lnTo>
                    <a:pt x="432206" y="165100"/>
                  </a:lnTo>
                  <a:lnTo>
                    <a:pt x="472535" y="139700"/>
                  </a:lnTo>
                  <a:lnTo>
                    <a:pt x="514075" y="114300"/>
                  </a:lnTo>
                  <a:lnTo>
                    <a:pt x="535273" y="114300"/>
                  </a:lnTo>
                  <a:lnTo>
                    <a:pt x="578412" y="88900"/>
                  </a:lnTo>
                  <a:lnTo>
                    <a:pt x="622526" y="63500"/>
                  </a:lnTo>
                  <a:lnTo>
                    <a:pt x="644891" y="63500"/>
                  </a:lnTo>
                  <a:lnTo>
                    <a:pt x="667457" y="50800"/>
                  </a:lnTo>
                  <a:lnTo>
                    <a:pt x="690219" y="50800"/>
                  </a:lnTo>
                  <a:lnTo>
                    <a:pt x="713148" y="38100"/>
                  </a:lnTo>
                  <a:lnTo>
                    <a:pt x="736217" y="38100"/>
                  </a:lnTo>
                  <a:lnTo>
                    <a:pt x="759429" y="25400"/>
                  </a:lnTo>
                  <a:lnTo>
                    <a:pt x="782787" y="25400"/>
                  </a:lnTo>
                  <a:lnTo>
                    <a:pt x="806264" y="12700"/>
                  </a:lnTo>
                  <a:lnTo>
                    <a:pt x="901000" y="12700"/>
                  </a:lnTo>
                  <a:lnTo>
                    <a:pt x="924812" y="0"/>
                  </a:lnTo>
                  <a:lnTo>
                    <a:pt x="972525" y="0"/>
                  </a:lnTo>
                  <a:lnTo>
                    <a:pt x="972525" y="393700"/>
                  </a:lnTo>
                  <a:lnTo>
                    <a:pt x="886937" y="393700"/>
                  </a:lnTo>
                  <a:lnTo>
                    <a:pt x="858682" y="406400"/>
                  </a:lnTo>
                  <a:lnTo>
                    <a:pt x="830701" y="406400"/>
                  </a:lnTo>
                  <a:lnTo>
                    <a:pt x="775974" y="431800"/>
                  </a:lnTo>
                  <a:lnTo>
                    <a:pt x="749228" y="431800"/>
                  </a:lnTo>
                  <a:lnTo>
                    <a:pt x="723002" y="444500"/>
                  </a:lnTo>
                  <a:lnTo>
                    <a:pt x="697447" y="457200"/>
                  </a:lnTo>
                  <a:lnTo>
                    <a:pt x="672560" y="482600"/>
                  </a:lnTo>
                  <a:lnTo>
                    <a:pt x="648339" y="495300"/>
                  </a:lnTo>
                  <a:lnTo>
                    <a:pt x="624897" y="508000"/>
                  </a:lnTo>
                  <a:lnTo>
                    <a:pt x="602345" y="520700"/>
                  </a:lnTo>
                  <a:lnTo>
                    <a:pt x="580685" y="546100"/>
                  </a:lnTo>
                  <a:lnTo>
                    <a:pt x="559917" y="558800"/>
                  </a:lnTo>
                  <a:lnTo>
                    <a:pt x="540138" y="584200"/>
                  </a:lnTo>
                  <a:lnTo>
                    <a:pt x="521447" y="609600"/>
                  </a:lnTo>
                  <a:lnTo>
                    <a:pt x="503849" y="635000"/>
                  </a:lnTo>
                  <a:lnTo>
                    <a:pt x="487344" y="647700"/>
                  </a:lnTo>
                  <a:lnTo>
                    <a:pt x="457904" y="698500"/>
                  </a:lnTo>
                  <a:lnTo>
                    <a:pt x="433425" y="749300"/>
                  </a:lnTo>
                  <a:lnTo>
                    <a:pt x="414127" y="812800"/>
                  </a:lnTo>
                  <a:lnTo>
                    <a:pt x="406494" y="838200"/>
                  </a:lnTo>
                  <a:lnTo>
                    <a:pt x="395304" y="889000"/>
                  </a:lnTo>
                  <a:lnTo>
                    <a:pt x="389713" y="952500"/>
                  </a:lnTo>
                  <a:lnTo>
                    <a:pt x="389016" y="977900"/>
                  </a:lnTo>
                  <a:lnTo>
                    <a:pt x="389713" y="1003300"/>
                  </a:lnTo>
                  <a:lnTo>
                    <a:pt x="395304" y="1066800"/>
                  </a:lnTo>
                  <a:lnTo>
                    <a:pt x="406494" y="1117600"/>
                  </a:lnTo>
                  <a:lnTo>
                    <a:pt x="423103" y="1168400"/>
                  </a:lnTo>
                  <a:lnTo>
                    <a:pt x="433425" y="1206500"/>
                  </a:lnTo>
                  <a:lnTo>
                    <a:pt x="445043" y="1231900"/>
                  </a:lnTo>
                  <a:lnTo>
                    <a:pt x="457904" y="1257300"/>
                  </a:lnTo>
                  <a:lnTo>
                    <a:pt x="472006" y="1282700"/>
                  </a:lnTo>
                  <a:lnTo>
                    <a:pt x="487344" y="1295400"/>
                  </a:lnTo>
                  <a:lnTo>
                    <a:pt x="503849" y="1320800"/>
                  </a:lnTo>
                  <a:lnTo>
                    <a:pt x="521447" y="1346200"/>
                  </a:lnTo>
                  <a:lnTo>
                    <a:pt x="540138" y="1371600"/>
                  </a:lnTo>
                  <a:lnTo>
                    <a:pt x="559917" y="1384300"/>
                  </a:lnTo>
                  <a:lnTo>
                    <a:pt x="580685" y="1409700"/>
                  </a:lnTo>
                  <a:lnTo>
                    <a:pt x="602345" y="1422400"/>
                  </a:lnTo>
                  <a:lnTo>
                    <a:pt x="624897" y="1447800"/>
                  </a:lnTo>
                  <a:lnTo>
                    <a:pt x="648339" y="1460500"/>
                  </a:lnTo>
                  <a:lnTo>
                    <a:pt x="697447" y="1485900"/>
                  </a:lnTo>
                  <a:lnTo>
                    <a:pt x="749228" y="1511300"/>
                  </a:lnTo>
                  <a:lnTo>
                    <a:pt x="803132" y="1536700"/>
                  </a:lnTo>
                  <a:lnTo>
                    <a:pt x="830701" y="1536700"/>
                  </a:lnTo>
                  <a:lnTo>
                    <a:pt x="858682" y="1549400"/>
                  </a:lnTo>
                  <a:lnTo>
                    <a:pt x="886937" y="1549400"/>
                  </a:lnTo>
                  <a:lnTo>
                    <a:pt x="915329" y="1562100"/>
                  </a:lnTo>
                  <a:lnTo>
                    <a:pt x="1753685" y="1562100"/>
                  </a:lnTo>
                  <a:lnTo>
                    <a:pt x="1739235" y="1574800"/>
                  </a:lnTo>
                  <a:lnTo>
                    <a:pt x="1724314" y="1600200"/>
                  </a:lnTo>
                  <a:lnTo>
                    <a:pt x="1708941" y="1612900"/>
                  </a:lnTo>
                  <a:lnTo>
                    <a:pt x="1693133" y="1625600"/>
                  </a:lnTo>
                  <a:lnTo>
                    <a:pt x="1676891" y="1651000"/>
                  </a:lnTo>
                  <a:lnTo>
                    <a:pt x="1660215" y="1663700"/>
                  </a:lnTo>
                  <a:lnTo>
                    <a:pt x="1643126" y="1676400"/>
                  </a:lnTo>
                  <a:lnTo>
                    <a:pt x="1625646" y="1701800"/>
                  </a:lnTo>
                  <a:lnTo>
                    <a:pt x="1607772" y="1714500"/>
                  </a:lnTo>
                  <a:lnTo>
                    <a:pt x="1589501" y="1727200"/>
                  </a:lnTo>
                  <a:lnTo>
                    <a:pt x="1570858" y="1739900"/>
                  </a:lnTo>
                  <a:lnTo>
                    <a:pt x="1551870" y="1752600"/>
                  </a:lnTo>
                  <a:lnTo>
                    <a:pt x="1532532" y="1778000"/>
                  </a:lnTo>
                  <a:lnTo>
                    <a:pt x="1512844" y="1790700"/>
                  </a:lnTo>
                  <a:lnTo>
                    <a:pt x="1492829" y="1803400"/>
                  </a:lnTo>
                  <a:lnTo>
                    <a:pt x="1451898" y="1828800"/>
                  </a:lnTo>
                  <a:close/>
                </a:path>
                <a:path w="1945640" h="1930400">
                  <a:moveTo>
                    <a:pt x="1753685" y="1562100"/>
                  </a:moveTo>
                  <a:lnTo>
                    <a:pt x="1029720" y="1562100"/>
                  </a:lnTo>
                  <a:lnTo>
                    <a:pt x="1058113" y="1549400"/>
                  </a:lnTo>
                  <a:lnTo>
                    <a:pt x="1086368" y="1549400"/>
                  </a:lnTo>
                  <a:lnTo>
                    <a:pt x="1114348" y="1536700"/>
                  </a:lnTo>
                  <a:lnTo>
                    <a:pt x="1141917" y="1536700"/>
                  </a:lnTo>
                  <a:lnTo>
                    <a:pt x="1195821" y="1511300"/>
                  </a:lnTo>
                  <a:lnTo>
                    <a:pt x="1247603" y="1485900"/>
                  </a:lnTo>
                  <a:lnTo>
                    <a:pt x="1296710" y="1460500"/>
                  </a:lnTo>
                  <a:lnTo>
                    <a:pt x="1342704" y="1422400"/>
                  </a:lnTo>
                  <a:lnTo>
                    <a:pt x="1364364" y="1409700"/>
                  </a:lnTo>
                  <a:lnTo>
                    <a:pt x="1385133" y="1384300"/>
                  </a:lnTo>
                  <a:lnTo>
                    <a:pt x="1404912" y="1371600"/>
                  </a:lnTo>
                  <a:lnTo>
                    <a:pt x="1423602" y="1346200"/>
                  </a:lnTo>
                  <a:lnTo>
                    <a:pt x="1441201" y="1320800"/>
                  </a:lnTo>
                  <a:lnTo>
                    <a:pt x="1457705" y="1295400"/>
                  </a:lnTo>
                  <a:lnTo>
                    <a:pt x="1473057" y="1282700"/>
                  </a:lnTo>
                  <a:lnTo>
                    <a:pt x="1487157" y="1257300"/>
                  </a:lnTo>
                  <a:lnTo>
                    <a:pt x="1500011" y="1231900"/>
                  </a:lnTo>
                  <a:lnTo>
                    <a:pt x="1511625" y="1206500"/>
                  </a:lnTo>
                  <a:lnTo>
                    <a:pt x="1521946" y="1168400"/>
                  </a:lnTo>
                  <a:lnTo>
                    <a:pt x="1530922" y="1143000"/>
                  </a:lnTo>
                  <a:lnTo>
                    <a:pt x="1544848" y="1092200"/>
                  </a:lnTo>
                  <a:lnTo>
                    <a:pt x="1553256" y="1028700"/>
                  </a:lnTo>
                  <a:lnTo>
                    <a:pt x="1556064" y="977900"/>
                  </a:lnTo>
                  <a:lnTo>
                    <a:pt x="1555362" y="952500"/>
                  </a:lnTo>
                  <a:lnTo>
                    <a:pt x="1553256" y="914400"/>
                  </a:lnTo>
                  <a:lnTo>
                    <a:pt x="1544848" y="863600"/>
                  </a:lnTo>
                  <a:lnTo>
                    <a:pt x="1530922" y="812800"/>
                  </a:lnTo>
                  <a:lnTo>
                    <a:pt x="1521946" y="774700"/>
                  </a:lnTo>
                  <a:lnTo>
                    <a:pt x="1500011" y="723900"/>
                  </a:lnTo>
                  <a:lnTo>
                    <a:pt x="1473057" y="673100"/>
                  </a:lnTo>
                  <a:lnTo>
                    <a:pt x="1441201" y="635000"/>
                  </a:lnTo>
                  <a:lnTo>
                    <a:pt x="1423602" y="609600"/>
                  </a:lnTo>
                  <a:lnTo>
                    <a:pt x="1404912" y="584200"/>
                  </a:lnTo>
                  <a:lnTo>
                    <a:pt x="1385133" y="558800"/>
                  </a:lnTo>
                  <a:lnTo>
                    <a:pt x="1364364" y="546100"/>
                  </a:lnTo>
                  <a:lnTo>
                    <a:pt x="1342704" y="520700"/>
                  </a:lnTo>
                  <a:lnTo>
                    <a:pt x="1320153" y="508000"/>
                  </a:lnTo>
                  <a:lnTo>
                    <a:pt x="1296710" y="495300"/>
                  </a:lnTo>
                  <a:lnTo>
                    <a:pt x="1272489" y="482600"/>
                  </a:lnTo>
                  <a:lnTo>
                    <a:pt x="1247603" y="457200"/>
                  </a:lnTo>
                  <a:lnTo>
                    <a:pt x="1222048" y="444500"/>
                  </a:lnTo>
                  <a:lnTo>
                    <a:pt x="1195821" y="431800"/>
                  </a:lnTo>
                  <a:lnTo>
                    <a:pt x="1169075" y="431800"/>
                  </a:lnTo>
                  <a:lnTo>
                    <a:pt x="1114348" y="406400"/>
                  </a:lnTo>
                  <a:lnTo>
                    <a:pt x="1086368" y="406400"/>
                  </a:lnTo>
                  <a:lnTo>
                    <a:pt x="1058113" y="393700"/>
                  </a:lnTo>
                  <a:lnTo>
                    <a:pt x="972525" y="393700"/>
                  </a:lnTo>
                  <a:lnTo>
                    <a:pt x="972525" y="0"/>
                  </a:lnTo>
                  <a:lnTo>
                    <a:pt x="1020253" y="0"/>
                  </a:lnTo>
                  <a:lnTo>
                    <a:pt x="1044075" y="12700"/>
                  </a:lnTo>
                  <a:lnTo>
                    <a:pt x="1138791" y="12700"/>
                  </a:lnTo>
                  <a:lnTo>
                    <a:pt x="1162263" y="25400"/>
                  </a:lnTo>
                  <a:lnTo>
                    <a:pt x="1185620" y="25400"/>
                  </a:lnTo>
                  <a:lnTo>
                    <a:pt x="1208832" y="38100"/>
                  </a:lnTo>
                  <a:lnTo>
                    <a:pt x="1231901" y="38100"/>
                  </a:lnTo>
                  <a:lnTo>
                    <a:pt x="1254831" y="50800"/>
                  </a:lnTo>
                  <a:lnTo>
                    <a:pt x="1277593" y="50800"/>
                  </a:lnTo>
                  <a:lnTo>
                    <a:pt x="1300162" y="63500"/>
                  </a:lnTo>
                  <a:lnTo>
                    <a:pt x="1322536" y="63500"/>
                  </a:lnTo>
                  <a:lnTo>
                    <a:pt x="1344716" y="76200"/>
                  </a:lnTo>
                  <a:lnTo>
                    <a:pt x="1409790" y="114300"/>
                  </a:lnTo>
                  <a:lnTo>
                    <a:pt x="1430974" y="114300"/>
                  </a:lnTo>
                  <a:lnTo>
                    <a:pt x="1472515" y="139700"/>
                  </a:lnTo>
                  <a:lnTo>
                    <a:pt x="1512844" y="165100"/>
                  </a:lnTo>
                  <a:lnTo>
                    <a:pt x="1532532" y="177800"/>
                  </a:lnTo>
                  <a:lnTo>
                    <a:pt x="1551870" y="190500"/>
                  </a:lnTo>
                  <a:lnTo>
                    <a:pt x="1570858" y="215900"/>
                  </a:lnTo>
                  <a:lnTo>
                    <a:pt x="1589501" y="228600"/>
                  </a:lnTo>
                  <a:lnTo>
                    <a:pt x="1607772" y="241300"/>
                  </a:lnTo>
                  <a:lnTo>
                    <a:pt x="1625646" y="254000"/>
                  </a:lnTo>
                  <a:lnTo>
                    <a:pt x="1643126" y="266700"/>
                  </a:lnTo>
                  <a:lnTo>
                    <a:pt x="1660215" y="292100"/>
                  </a:lnTo>
                  <a:lnTo>
                    <a:pt x="1676891" y="304800"/>
                  </a:lnTo>
                  <a:lnTo>
                    <a:pt x="1693133" y="317500"/>
                  </a:lnTo>
                  <a:lnTo>
                    <a:pt x="1708941" y="342900"/>
                  </a:lnTo>
                  <a:lnTo>
                    <a:pt x="1724314" y="355600"/>
                  </a:lnTo>
                  <a:lnTo>
                    <a:pt x="1739235" y="381000"/>
                  </a:lnTo>
                  <a:lnTo>
                    <a:pt x="1753685" y="393700"/>
                  </a:lnTo>
                  <a:lnTo>
                    <a:pt x="1767661" y="419100"/>
                  </a:lnTo>
                  <a:lnTo>
                    <a:pt x="1781159" y="431800"/>
                  </a:lnTo>
                  <a:lnTo>
                    <a:pt x="1794185" y="457200"/>
                  </a:lnTo>
                  <a:lnTo>
                    <a:pt x="1806701" y="482600"/>
                  </a:lnTo>
                  <a:lnTo>
                    <a:pt x="1818715" y="495300"/>
                  </a:lnTo>
                  <a:lnTo>
                    <a:pt x="1830232" y="520700"/>
                  </a:lnTo>
                  <a:lnTo>
                    <a:pt x="1841234" y="533400"/>
                  </a:lnTo>
                  <a:lnTo>
                    <a:pt x="1851701" y="558800"/>
                  </a:lnTo>
                  <a:lnTo>
                    <a:pt x="1861637" y="584200"/>
                  </a:lnTo>
                  <a:lnTo>
                    <a:pt x="1871045" y="609600"/>
                  </a:lnTo>
                  <a:lnTo>
                    <a:pt x="1879910" y="622300"/>
                  </a:lnTo>
                  <a:lnTo>
                    <a:pt x="1888220" y="647700"/>
                  </a:lnTo>
                  <a:lnTo>
                    <a:pt x="1895982" y="673100"/>
                  </a:lnTo>
                  <a:lnTo>
                    <a:pt x="1903201" y="698500"/>
                  </a:lnTo>
                  <a:lnTo>
                    <a:pt x="1909847" y="711200"/>
                  </a:lnTo>
                  <a:lnTo>
                    <a:pt x="1921448" y="762000"/>
                  </a:lnTo>
                  <a:lnTo>
                    <a:pt x="1930755" y="812800"/>
                  </a:lnTo>
                  <a:lnTo>
                    <a:pt x="1937759" y="863600"/>
                  </a:lnTo>
                  <a:lnTo>
                    <a:pt x="1940387" y="876300"/>
                  </a:lnTo>
                  <a:lnTo>
                    <a:pt x="1942432" y="901700"/>
                  </a:lnTo>
                  <a:lnTo>
                    <a:pt x="1943899" y="927100"/>
                  </a:lnTo>
                  <a:lnTo>
                    <a:pt x="1944784" y="952500"/>
                  </a:lnTo>
                  <a:lnTo>
                    <a:pt x="1945081" y="977900"/>
                  </a:lnTo>
                  <a:lnTo>
                    <a:pt x="1944784" y="1003300"/>
                  </a:lnTo>
                  <a:lnTo>
                    <a:pt x="1943899" y="1028700"/>
                  </a:lnTo>
                  <a:lnTo>
                    <a:pt x="1942432" y="1054100"/>
                  </a:lnTo>
                  <a:lnTo>
                    <a:pt x="1940387" y="1066800"/>
                  </a:lnTo>
                  <a:lnTo>
                    <a:pt x="1937759" y="1092200"/>
                  </a:lnTo>
                  <a:lnTo>
                    <a:pt x="1930755" y="1143000"/>
                  </a:lnTo>
                  <a:lnTo>
                    <a:pt x="1921448" y="1193800"/>
                  </a:lnTo>
                  <a:lnTo>
                    <a:pt x="1909847" y="1231900"/>
                  </a:lnTo>
                  <a:lnTo>
                    <a:pt x="1903201" y="1257300"/>
                  </a:lnTo>
                  <a:lnTo>
                    <a:pt x="1895982" y="1282700"/>
                  </a:lnTo>
                  <a:lnTo>
                    <a:pt x="1888220" y="1308100"/>
                  </a:lnTo>
                  <a:lnTo>
                    <a:pt x="1879910" y="1320800"/>
                  </a:lnTo>
                  <a:lnTo>
                    <a:pt x="1871045" y="1346200"/>
                  </a:lnTo>
                  <a:lnTo>
                    <a:pt x="1861637" y="1371600"/>
                  </a:lnTo>
                  <a:lnTo>
                    <a:pt x="1851701" y="1397000"/>
                  </a:lnTo>
                  <a:lnTo>
                    <a:pt x="1841234" y="1409700"/>
                  </a:lnTo>
                  <a:lnTo>
                    <a:pt x="1830232" y="1435100"/>
                  </a:lnTo>
                  <a:lnTo>
                    <a:pt x="1818715" y="1460500"/>
                  </a:lnTo>
                  <a:lnTo>
                    <a:pt x="1806701" y="1473200"/>
                  </a:lnTo>
                  <a:lnTo>
                    <a:pt x="1794185" y="1498600"/>
                  </a:lnTo>
                  <a:lnTo>
                    <a:pt x="1781159" y="1511300"/>
                  </a:lnTo>
                  <a:lnTo>
                    <a:pt x="1767661" y="1536700"/>
                  </a:lnTo>
                  <a:lnTo>
                    <a:pt x="1753685" y="1562100"/>
                  </a:lnTo>
                  <a:close/>
                </a:path>
                <a:path w="1945640" h="1930400">
                  <a:moveTo>
                    <a:pt x="1344716" y="1879600"/>
                  </a:moveTo>
                  <a:lnTo>
                    <a:pt x="600364" y="1879600"/>
                  </a:lnTo>
                  <a:lnTo>
                    <a:pt x="556717" y="1854200"/>
                  </a:lnTo>
                  <a:lnTo>
                    <a:pt x="514075" y="1828800"/>
                  </a:lnTo>
                  <a:lnTo>
                    <a:pt x="1430974" y="1828800"/>
                  </a:lnTo>
                  <a:lnTo>
                    <a:pt x="1388348" y="1854200"/>
                  </a:lnTo>
                  <a:lnTo>
                    <a:pt x="1344716" y="1879600"/>
                  </a:lnTo>
                  <a:close/>
                </a:path>
                <a:path w="1945640" h="1930400">
                  <a:moveTo>
                    <a:pt x="1277593" y="1905000"/>
                  </a:moveTo>
                  <a:lnTo>
                    <a:pt x="667457" y="1905000"/>
                  </a:lnTo>
                  <a:lnTo>
                    <a:pt x="622526" y="1879600"/>
                  </a:lnTo>
                  <a:lnTo>
                    <a:pt x="1322536" y="1879600"/>
                  </a:lnTo>
                  <a:lnTo>
                    <a:pt x="1277593" y="1905000"/>
                  </a:lnTo>
                  <a:close/>
                </a:path>
                <a:path w="1945640" h="1930400">
                  <a:moveTo>
                    <a:pt x="1231901" y="1917700"/>
                  </a:moveTo>
                  <a:lnTo>
                    <a:pt x="713148" y="1917700"/>
                  </a:lnTo>
                  <a:lnTo>
                    <a:pt x="690219" y="1905000"/>
                  </a:lnTo>
                  <a:lnTo>
                    <a:pt x="1254831" y="1905000"/>
                  </a:lnTo>
                  <a:lnTo>
                    <a:pt x="1231901" y="1917700"/>
                  </a:lnTo>
                  <a:close/>
                </a:path>
                <a:path w="1945640" h="1930400">
                  <a:moveTo>
                    <a:pt x="1185620" y="1930400"/>
                  </a:moveTo>
                  <a:lnTo>
                    <a:pt x="759429" y="1930400"/>
                  </a:lnTo>
                  <a:lnTo>
                    <a:pt x="736217" y="1917700"/>
                  </a:lnTo>
                  <a:lnTo>
                    <a:pt x="1208832" y="1917700"/>
                  </a:lnTo>
                  <a:lnTo>
                    <a:pt x="1185620" y="1930400"/>
                  </a:lnTo>
                  <a:close/>
                </a:path>
              </a:pathLst>
            </a:custGeom>
            <a:solidFill>
              <a:srgbClr val="494E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760875" y="5396279"/>
              <a:ext cx="972819" cy="1428115"/>
            </a:xfrm>
            <a:custGeom>
              <a:avLst/>
              <a:gdLst/>
              <a:ahLst/>
              <a:cxnLst/>
              <a:rect l="l" t="t" r="r" b="b"/>
              <a:pathLst>
                <a:path w="972820" h="1428115">
                  <a:moveTo>
                    <a:pt x="726939" y="1427735"/>
                  </a:moveTo>
                  <a:lnTo>
                    <a:pt x="688900" y="1424672"/>
                  </a:lnTo>
                  <a:lnTo>
                    <a:pt x="652232" y="1414202"/>
                  </a:lnTo>
                  <a:lnTo>
                    <a:pt x="618259" y="1396809"/>
                  </a:lnTo>
                  <a:lnTo>
                    <a:pt x="588377" y="1373084"/>
                  </a:lnTo>
                  <a:lnTo>
                    <a:pt x="563658" y="1344033"/>
                  </a:lnTo>
                  <a:lnTo>
                    <a:pt x="545156" y="1310661"/>
                  </a:lnTo>
                  <a:lnTo>
                    <a:pt x="533433" y="1274367"/>
                  </a:lnTo>
                  <a:lnTo>
                    <a:pt x="529093" y="1236473"/>
                  </a:lnTo>
                  <a:lnTo>
                    <a:pt x="529704" y="1217282"/>
                  </a:lnTo>
                  <a:lnTo>
                    <a:pt x="532176" y="1198434"/>
                  </a:lnTo>
                  <a:lnTo>
                    <a:pt x="536504" y="1179929"/>
                  </a:lnTo>
                  <a:lnTo>
                    <a:pt x="542687" y="1161767"/>
                  </a:lnTo>
                  <a:lnTo>
                    <a:pt x="548162" y="1147320"/>
                  </a:lnTo>
                  <a:lnTo>
                    <a:pt x="553249" y="1132742"/>
                  </a:lnTo>
                  <a:lnTo>
                    <a:pt x="566175" y="1088269"/>
                  </a:lnTo>
                  <a:lnTo>
                    <a:pt x="575545" y="1042895"/>
                  </a:lnTo>
                  <a:lnTo>
                    <a:pt x="581275" y="996946"/>
                  </a:lnTo>
                  <a:lnTo>
                    <a:pt x="583326" y="952674"/>
                  </a:lnTo>
                  <a:lnTo>
                    <a:pt x="583238" y="935247"/>
                  </a:lnTo>
                  <a:lnTo>
                    <a:pt x="580410" y="889001"/>
                  </a:lnTo>
                  <a:lnTo>
                    <a:pt x="573930" y="843139"/>
                  </a:lnTo>
                  <a:lnTo>
                    <a:pt x="563840" y="797957"/>
                  </a:lnTo>
                  <a:lnTo>
                    <a:pt x="550172" y="753685"/>
                  </a:lnTo>
                  <a:lnTo>
                    <a:pt x="533052" y="710640"/>
                  </a:lnTo>
                  <a:lnTo>
                    <a:pt x="512571" y="669096"/>
                  </a:lnTo>
                  <a:lnTo>
                    <a:pt x="488860" y="629311"/>
                  </a:lnTo>
                  <a:lnTo>
                    <a:pt x="462075" y="591537"/>
                  </a:lnTo>
                  <a:lnTo>
                    <a:pt x="432376" y="555992"/>
                  </a:lnTo>
                  <a:lnTo>
                    <a:pt x="399939" y="522920"/>
                  </a:lnTo>
                  <a:lnTo>
                    <a:pt x="364989" y="492517"/>
                  </a:lnTo>
                  <a:lnTo>
                    <a:pt x="327741" y="465000"/>
                  </a:lnTo>
                  <a:lnTo>
                    <a:pt x="288427" y="440511"/>
                  </a:lnTo>
                  <a:lnTo>
                    <a:pt x="247294" y="419224"/>
                  </a:lnTo>
                  <a:lnTo>
                    <a:pt x="204603" y="401260"/>
                  </a:lnTo>
                  <a:lnTo>
                    <a:pt x="160626" y="386755"/>
                  </a:lnTo>
                  <a:lnTo>
                    <a:pt x="145716" y="382698"/>
                  </a:lnTo>
                  <a:lnTo>
                    <a:pt x="127400" y="377005"/>
                  </a:lnTo>
                  <a:lnTo>
                    <a:pt x="77349" y="349749"/>
                  </a:lnTo>
                  <a:lnTo>
                    <a:pt x="49254" y="323963"/>
                  </a:lnTo>
                  <a:lnTo>
                    <a:pt x="26783" y="293148"/>
                  </a:lnTo>
                  <a:lnTo>
                    <a:pt x="10716" y="258568"/>
                  </a:lnTo>
                  <a:lnTo>
                    <a:pt x="1759" y="221520"/>
                  </a:lnTo>
                  <a:lnTo>
                    <a:pt x="0" y="202415"/>
                  </a:lnTo>
                  <a:lnTo>
                    <a:pt x="120" y="183416"/>
                  </a:lnTo>
                  <a:lnTo>
                    <a:pt x="6026" y="145746"/>
                  </a:lnTo>
                  <a:lnTo>
                    <a:pt x="19094" y="109902"/>
                  </a:lnTo>
                  <a:lnTo>
                    <a:pt x="38975" y="77349"/>
                  </a:lnTo>
                  <a:lnTo>
                    <a:pt x="64761" y="49258"/>
                  </a:lnTo>
                  <a:lnTo>
                    <a:pt x="95576" y="26813"/>
                  </a:lnTo>
                  <a:lnTo>
                    <a:pt x="130144" y="10720"/>
                  </a:lnTo>
                  <a:lnTo>
                    <a:pt x="167204" y="1759"/>
                  </a:lnTo>
                  <a:lnTo>
                    <a:pt x="186309" y="0"/>
                  </a:lnTo>
                  <a:lnTo>
                    <a:pt x="205308" y="120"/>
                  </a:lnTo>
                  <a:lnTo>
                    <a:pt x="242977" y="6026"/>
                  </a:lnTo>
                  <a:lnTo>
                    <a:pt x="292450" y="20207"/>
                  </a:lnTo>
                  <a:lnTo>
                    <a:pt x="341123" y="36994"/>
                  </a:lnTo>
                  <a:lnTo>
                    <a:pt x="388813" y="56310"/>
                  </a:lnTo>
                  <a:lnTo>
                    <a:pt x="435428" y="78142"/>
                  </a:lnTo>
                  <a:lnTo>
                    <a:pt x="480828" y="102404"/>
                  </a:lnTo>
                  <a:lnTo>
                    <a:pt x="524857" y="129043"/>
                  </a:lnTo>
                  <a:lnTo>
                    <a:pt x="567445" y="157957"/>
                  </a:lnTo>
                  <a:lnTo>
                    <a:pt x="608433" y="189089"/>
                  </a:lnTo>
                  <a:lnTo>
                    <a:pt x="647710" y="222346"/>
                  </a:lnTo>
                  <a:lnTo>
                    <a:pt x="685181" y="257638"/>
                  </a:lnTo>
                  <a:lnTo>
                    <a:pt x="720721" y="294870"/>
                  </a:lnTo>
                  <a:lnTo>
                    <a:pt x="754249" y="333930"/>
                  </a:lnTo>
                  <a:lnTo>
                    <a:pt x="785659" y="374693"/>
                  </a:lnTo>
                  <a:lnTo>
                    <a:pt x="814874" y="417079"/>
                  </a:lnTo>
                  <a:lnTo>
                    <a:pt x="841807" y="460940"/>
                  </a:lnTo>
                  <a:lnTo>
                    <a:pt x="866385" y="506172"/>
                  </a:lnTo>
                  <a:lnTo>
                    <a:pt x="888536" y="552628"/>
                  </a:lnTo>
                  <a:lnTo>
                    <a:pt x="908173" y="600203"/>
                  </a:lnTo>
                  <a:lnTo>
                    <a:pt x="925295" y="648731"/>
                  </a:lnTo>
                  <a:lnTo>
                    <a:pt x="939811" y="698105"/>
                  </a:lnTo>
                  <a:lnTo>
                    <a:pt x="951698" y="748199"/>
                  </a:lnTo>
                  <a:lnTo>
                    <a:pt x="960934" y="798841"/>
                  </a:lnTo>
                  <a:lnTo>
                    <a:pt x="967449" y="849884"/>
                  </a:lnTo>
                  <a:lnTo>
                    <a:pt x="971267" y="901224"/>
                  </a:lnTo>
                  <a:lnTo>
                    <a:pt x="972368" y="952674"/>
                  </a:lnTo>
                  <a:lnTo>
                    <a:pt x="971897" y="978402"/>
                  </a:lnTo>
                  <a:lnTo>
                    <a:pt x="968907" y="1029802"/>
                  </a:lnTo>
                  <a:lnTo>
                    <a:pt x="963213" y="1080929"/>
                  </a:lnTo>
                  <a:lnTo>
                    <a:pt x="954811" y="1131730"/>
                  </a:lnTo>
                  <a:lnTo>
                    <a:pt x="943734" y="1181977"/>
                  </a:lnTo>
                  <a:lnTo>
                    <a:pt x="930007" y="1231599"/>
                  </a:lnTo>
                  <a:lnTo>
                    <a:pt x="913697" y="1280403"/>
                  </a:lnTo>
                  <a:lnTo>
                    <a:pt x="896695" y="1321974"/>
                  </a:lnTo>
                  <a:lnTo>
                    <a:pt x="863520" y="1368330"/>
                  </a:lnTo>
                  <a:lnTo>
                    <a:pt x="834472" y="1393091"/>
                  </a:lnTo>
                  <a:lnTo>
                    <a:pt x="801127" y="1411611"/>
                  </a:lnTo>
                  <a:lnTo>
                    <a:pt x="764833" y="1423365"/>
                  </a:lnTo>
                  <a:lnTo>
                    <a:pt x="746083" y="1426472"/>
                  </a:lnTo>
                  <a:lnTo>
                    <a:pt x="726939" y="1427735"/>
                  </a:lnTo>
                  <a:close/>
                </a:path>
              </a:pathLst>
            </a:custGeom>
            <a:solidFill>
              <a:srgbClr val="99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6069949" y="8733304"/>
            <a:ext cx="1083945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spc="105" dirty="0">
                <a:solidFill>
                  <a:srgbClr val="1736B1"/>
                </a:solidFill>
                <a:latin typeface="Arial"/>
                <a:cs typeface="Arial"/>
              </a:rPr>
              <a:t>21</a:t>
            </a:r>
            <a:r>
              <a:rPr sz="3500" b="1" spc="-155" dirty="0">
                <a:solidFill>
                  <a:srgbClr val="1736B1"/>
                </a:solidFill>
                <a:latin typeface="Arial"/>
                <a:cs typeface="Arial"/>
              </a:rPr>
              <a:t> </a:t>
            </a:r>
            <a:r>
              <a:rPr sz="3500" b="1" spc="204" dirty="0">
                <a:solidFill>
                  <a:srgbClr val="1736B1"/>
                </a:solidFill>
                <a:latin typeface="Arial"/>
                <a:cs typeface="Arial"/>
              </a:rPr>
              <a:t>%</a:t>
            </a:r>
            <a:endParaRPr sz="35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5639349" y="8050925"/>
            <a:ext cx="1945639" cy="1943100"/>
            <a:chOff x="15639349" y="8050925"/>
            <a:chExt cx="1945639" cy="1943100"/>
          </a:xfrm>
        </p:grpSpPr>
        <p:sp>
          <p:nvSpPr>
            <p:cNvPr id="24" name="object 24"/>
            <p:cNvSpPr/>
            <p:nvPr/>
          </p:nvSpPr>
          <p:spPr>
            <a:xfrm>
              <a:off x="15639349" y="8050925"/>
              <a:ext cx="1945639" cy="1943100"/>
            </a:xfrm>
            <a:custGeom>
              <a:avLst/>
              <a:gdLst/>
              <a:ahLst/>
              <a:cxnLst/>
              <a:rect l="l" t="t" r="r" b="b"/>
              <a:pathLst>
                <a:path w="1945640" h="1943100">
                  <a:moveTo>
                    <a:pt x="1451928" y="1828800"/>
                  </a:moveTo>
                  <a:lnTo>
                    <a:pt x="493182" y="1828800"/>
                  </a:lnTo>
                  <a:lnTo>
                    <a:pt x="452250" y="1803400"/>
                  </a:lnTo>
                  <a:lnTo>
                    <a:pt x="432236" y="1790700"/>
                  </a:lnTo>
                  <a:lnTo>
                    <a:pt x="412547" y="1778000"/>
                  </a:lnTo>
                  <a:lnTo>
                    <a:pt x="393210" y="1752600"/>
                  </a:lnTo>
                  <a:lnTo>
                    <a:pt x="374222" y="1739900"/>
                  </a:lnTo>
                  <a:lnTo>
                    <a:pt x="355579" y="1727200"/>
                  </a:lnTo>
                  <a:lnTo>
                    <a:pt x="337307" y="1714500"/>
                  </a:lnTo>
                  <a:lnTo>
                    <a:pt x="319433" y="1701800"/>
                  </a:lnTo>
                  <a:lnTo>
                    <a:pt x="301953" y="1676400"/>
                  </a:lnTo>
                  <a:lnTo>
                    <a:pt x="284865" y="1663700"/>
                  </a:lnTo>
                  <a:lnTo>
                    <a:pt x="268189" y="1651000"/>
                  </a:lnTo>
                  <a:lnTo>
                    <a:pt x="251947" y="1625600"/>
                  </a:lnTo>
                  <a:lnTo>
                    <a:pt x="236139" y="1612900"/>
                  </a:lnTo>
                  <a:lnTo>
                    <a:pt x="220766" y="1600200"/>
                  </a:lnTo>
                  <a:lnTo>
                    <a:pt x="205844" y="1574800"/>
                  </a:lnTo>
                  <a:lnTo>
                    <a:pt x="191394" y="1562100"/>
                  </a:lnTo>
                  <a:lnTo>
                    <a:pt x="177419" y="1536700"/>
                  </a:lnTo>
                  <a:lnTo>
                    <a:pt x="163921" y="1511300"/>
                  </a:lnTo>
                  <a:lnTo>
                    <a:pt x="150895" y="1498600"/>
                  </a:lnTo>
                  <a:lnTo>
                    <a:pt x="138378" y="1473200"/>
                  </a:lnTo>
                  <a:lnTo>
                    <a:pt x="126364" y="1460500"/>
                  </a:lnTo>
                  <a:lnTo>
                    <a:pt x="114848" y="1435100"/>
                  </a:lnTo>
                  <a:lnTo>
                    <a:pt x="103846" y="1409700"/>
                  </a:lnTo>
                  <a:lnTo>
                    <a:pt x="93378" y="1397000"/>
                  </a:lnTo>
                  <a:lnTo>
                    <a:pt x="83442" y="1371600"/>
                  </a:lnTo>
                  <a:lnTo>
                    <a:pt x="74035" y="1346200"/>
                  </a:lnTo>
                  <a:lnTo>
                    <a:pt x="65170" y="1320800"/>
                  </a:lnTo>
                  <a:lnTo>
                    <a:pt x="56860" y="1308100"/>
                  </a:lnTo>
                  <a:lnTo>
                    <a:pt x="49098" y="1282700"/>
                  </a:lnTo>
                  <a:lnTo>
                    <a:pt x="41879" y="1257300"/>
                  </a:lnTo>
                  <a:lnTo>
                    <a:pt x="35233" y="1231900"/>
                  </a:lnTo>
                  <a:lnTo>
                    <a:pt x="29149" y="1219200"/>
                  </a:lnTo>
                  <a:lnTo>
                    <a:pt x="18683" y="1168400"/>
                  </a:lnTo>
                  <a:lnTo>
                    <a:pt x="10534" y="1117600"/>
                  </a:lnTo>
                  <a:lnTo>
                    <a:pt x="4693" y="1066800"/>
                  </a:lnTo>
                  <a:lnTo>
                    <a:pt x="2648" y="1054100"/>
                  </a:lnTo>
                  <a:lnTo>
                    <a:pt x="1180" y="1028700"/>
                  </a:lnTo>
                  <a:lnTo>
                    <a:pt x="295" y="1003300"/>
                  </a:lnTo>
                  <a:lnTo>
                    <a:pt x="0" y="977900"/>
                  </a:lnTo>
                  <a:lnTo>
                    <a:pt x="295" y="952500"/>
                  </a:lnTo>
                  <a:lnTo>
                    <a:pt x="1180" y="927100"/>
                  </a:lnTo>
                  <a:lnTo>
                    <a:pt x="2648" y="901700"/>
                  </a:lnTo>
                  <a:lnTo>
                    <a:pt x="4693" y="876300"/>
                  </a:lnTo>
                  <a:lnTo>
                    <a:pt x="7320" y="863600"/>
                  </a:lnTo>
                  <a:lnTo>
                    <a:pt x="10534" y="838200"/>
                  </a:lnTo>
                  <a:lnTo>
                    <a:pt x="18683" y="787400"/>
                  </a:lnTo>
                  <a:lnTo>
                    <a:pt x="29149" y="736600"/>
                  </a:lnTo>
                  <a:lnTo>
                    <a:pt x="41879" y="698500"/>
                  </a:lnTo>
                  <a:lnTo>
                    <a:pt x="49098" y="673100"/>
                  </a:lnTo>
                  <a:lnTo>
                    <a:pt x="56860" y="647700"/>
                  </a:lnTo>
                  <a:lnTo>
                    <a:pt x="65170" y="622300"/>
                  </a:lnTo>
                  <a:lnTo>
                    <a:pt x="74035" y="609600"/>
                  </a:lnTo>
                  <a:lnTo>
                    <a:pt x="83442" y="584200"/>
                  </a:lnTo>
                  <a:lnTo>
                    <a:pt x="93378" y="558800"/>
                  </a:lnTo>
                  <a:lnTo>
                    <a:pt x="103846" y="533400"/>
                  </a:lnTo>
                  <a:lnTo>
                    <a:pt x="114848" y="520700"/>
                  </a:lnTo>
                  <a:lnTo>
                    <a:pt x="126352" y="495300"/>
                  </a:lnTo>
                  <a:lnTo>
                    <a:pt x="138367" y="482600"/>
                  </a:lnTo>
                  <a:lnTo>
                    <a:pt x="150891" y="457200"/>
                  </a:lnTo>
                  <a:lnTo>
                    <a:pt x="163921" y="431800"/>
                  </a:lnTo>
                  <a:lnTo>
                    <a:pt x="177419" y="419100"/>
                  </a:lnTo>
                  <a:lnTo>
                    <a:pt x="191394" y="393700"/>
                  </a:lnTo>
                  <a:lnTo>
                    <a:pt x="205844" y="381000"/>
                  </a:lnTo>
                  <a:lnTo>
                    <a:pt x="220766" y="355600"/>
                  </a:lnTo>
                  <a:lnTo>
                    <a:pt x="236139" y="342900"/>
                  </a:lnTo>
                  <a:lnTo>
                    <a:pt x="251947" y="317500"/>
                  </a:lnTo>
                  <a:lnTo>
                    <a:pt x="268189" y="304800"/>
                  </a:lnTo>
                  <a:lnTo>
                    <a:pt x="284865" y="292100"/>
                  </a:lnTo>
                  <a:lnTo>
                    <a:pt x="301953" y="266700"/>
                  </a:lnTo>
                  <a:lnTo>
                    <a:pt x="319433" y="254000"/>
                  </a:lnTo>
                  <a:lnTo>
                    <a:pt x="337307" y="241300"/>
                  </a:lnTo>
                  <a:lnTo>
                    <a:pt x="355579" y="228600"/>
                  </a:lnTo>
                  <a:lnTo>
                    <a:pt x="374222" y="215900"/>
                  </a:lnTo>
                  <a:lnTo>
                    <a:pt x="393210" y="190500"/>
                  </a:lnTo>
                  <a:lnTo>
                    <a:pt x="412547" y="177800"/>
                  </a:lnTo>
                  <a:lnTo>
                    <a:pt x="432236" y="165100"/>
                  </a:lnTo>
                  <a:lnTo>
                    <a:pt x="472565" y="139700"/>
                  </a:lnTo>
                  <a:lnTo>
                    <a:pt x="514105" y="114300"/>
                  </a:lnTo>
                  <a:lnTo>
                    <a:pt x="535290" y="114300"/>
                  </a:lnTo>
                  <a:lnTo>
                    <a:pt x="600364" y="76200"/>
                  </a:lnTo>
                  <a:lnTo>
                    <a:pt x="622544" y="63500"/>
                  </a:lnTo>
                  <a:lnTo>
                    <a:pt x="644918" y="63500"/>
                  </a:lnTo>
                  <a:lnTo>
                    <a:pt x="667486" y="50800"/>
                  </a:lnTo>
                  <a:lnTo>
                    <a:pt x="690249" y="50800"/>
                  </a:lnTo>
                  <a:lnTo>
                    <a:pt x="713178" y="38100"/>
                  </a:lnTo>
                  <a:lnTo>
                    <a:pt x="736247" y="38100"/>
                  </a:lnTo>
                  <a:lnTo>
                    <a:pt x="759459" y="25400"/>
                  </a:lnTo>
                  <a:lnTo>
                    <a:pt x="782817" y="25400"/>
                  </a:lnTo>
                  <a:lnTo>
                    <a:pt x="806289" y="12700"/>
                  </a:lnTo>
                  <a:lnTo>
                    <a:pt x="901005" y="12700"/>
                  </a:lnTo>
                  <a:lnTo>
                    <a:pt x="924827" y="0"/>
                  </a:lnTo>
                  <a:lnTo>
                    <a:pt x="972555" y="0"/>
                  </a:lnTo>
                  <a:lnTo>
                    <a:pt x="972555" y="393700"/>
                  </a:lnTo>
                  <a:lnTo>
                    <a:pt x="886967" y="393700"/>
                  </a:lnTo>
                  <a:lnTo>
                    <a:pt x="858712" y="406400"/>
                  </a:lnTo>
                  <a:lnTo>
                    <a:pt x="830731" y="406400"/>
                  </a:lnTo>
                  <a:lnTo>
                    <a:pt x="775992" y="431800"/>
                  </a:lnTo>
                  <a:lnTo>
                    <a:pt x="749228" y="431800"/>
                  </a:lnTo>
                  <a:lnTo>
                    <a:pt x="723019" y="444500"/>
                  </a:lnTo>
                  <a:lnTo>
                    <a:pt x="697473" y="457200"/>
                  </a:lnTo>
                  <a:lnTo>
                    <a:pt x="672590" y="482600"/>
                  </a:lnTo>
                  <a:lnTo>
                    <a:pt x="648370" y="495300"/>
                  </a:lnTo>
                  <a:lnTo>
                    <a:pt x="624910" y="508000"/>
                  </a:lnTo>
                  <a:lnTo>
                    <a:pt x="602352" y="520700"/>
                  </a:lnTo>
                  <a:lnTo>
                    <a:pt x="580698" y="546100"/>
                  </a:lnTo>
                  <a:lnTo>
                    <a:pt x="559947" y="558800"/>
                  </a:lnTo>
                  <a:lnTo>
                    <a:pt x="540168" y="584200"/>
                  </a:lnTo>
                  <a:lnTo>
                    <a:pt x="521478" y="609600"/>
                  </a:lnTo>
                  <a:lnTo>
                    <a:pt x="503879" y="635000"/>
                  </a:lnTo>
                  <a:lnTo>
                    <a:pt x="487374" y="647700"/>
                  </a:lnTo>
                  <a:lnTo>
                    <a:pt x="457923" y="698500"/>
                  </a:lnTo>
                  <a:lnTo>
                    <a:pt x="433455" y="749300"/>
                  </a:lnTo>
                  <a:lnTo>
                    <a:pt x="414135" y="812800"/>
                  </a:lnTo>
                  <a:lnTo>
                    <a:pt x="406508" y="838200"/>
                  </a:lnTo>
                  <a:lnTo>
                    <a:pt x="395329" y="889000"/>
                  </a:lnTo>
                  <a:lnTo>
                    <a:pt x="389718" y="952500"/>
                  </a:lnTo>
                  <a:lnTo>
                    <a:pt x="389015" y="977900"/>
                  </a:lnTo>
                  <a:lnTo>
                    <a:pt x="389718" y="1003300"/>
                  </a:lnTo>
                  <a:lnTo>
                    <a:pt x="395329" y="1066800"/>
                  </a:lnTo>
                  <a:lnTo>
                    <a:pt x="406508" y="1117600"/>
                  </a:lnTo>
                  <a:lnTo>
                    <a:pt x="423116" y="1168400"/>
                  </a:lnTo>
                  <a:lnTo>
                    <a:pt x="433455" y="1206500"/>
                  </a:lnTo>
                  <a:lnTo>
                    <a:pt x="445069" y="1231900"/>
                  </a:lnTo>
                  <a:lnTo>
                    <a:pt x="457923" y="1257300"/>
                  </a:lnTo>
                  <a:lnTo>
                    <a:pt x="472023" y="1282700"/>
                  </a:lnTo>
                  <a:lnTo>
                    <a:pt x="487374" y="1295400"/>
                  </a:lnTo>
                  <a:lnTo>
                    <a:pt x="503879" y="1320800"/>
                  </a:lnTo>
                  <a:lnTo>
                    <a:pt x="521478" y="1346200"/>
                  </a:lnTo>
                  <a:lnTo>
                    <a:pt x="540168" y="1371600"/>
                  </a:lnTo>
                  <a:lnTo>
                    <a:pt x="559947" y="1384300"/>
                  </a:lnTo>
                  <a:lnTo>
                    <a:pt x="580698" y="1409700"/>
                  </a:lnTo>
                  <a:lnTo>
                    <a:pt x="602352" y="1422400"/>
                  </a:lnTo>
                  <a:lnTo>
                    <a:pt x="624910" y="1447800"/>
                  </a:lnTo>
                  <a:lnTo>
                    <a:pt x="648370" y="1460500"/>
                  </a:lnTo>
                  <a:lnTo>
                    <a:pt x="697473" y="1485900"/>
                  </a:lnTo>
                  <a:lnTo>
                    <a:pt x="749228" y="1511300"/>
                  </a:lnTo>
                  <a:lnTo>
                    <a:pt x="803159" y="1536700"/>
                  </a:lnTo>
                  <a:lnTo>
                    <a:pt x="830731" y="1536700"/>
                  </a:lnTo>
                  <a:lnTo>
                    <a:pt x="858712" y="1549400"/>
                  </a:lnTo>
                  <a:lnTo>
                    <a:pt x="886967" y="1549400"/>
                  </a:lnTo>
                  <a:lnTo>
                    <a:pt x="915359" y="1562100"/>
                  </a:lnTo>
                  <a:lnTo>
                    <a:pt x="1753704" y="1562100"/>
                  </a:lnTo>
                  <a:lnTo>
                    <a:pt x="1739261" y="1574800"/>
                  </a:lnTo>
                  <a:lnTo>
                    <a:pt x="1724344" y="1600200"/>
                  </a:lnTo>
                  <a:lnTo>
                    <a:pt x="1708971" y="1612900"/>
                  </a:lnTo>
                  <a:lnTo>
                    <a:pt x="1693163" y="1625600"/>
                  </a:lnTo>
                  <a:lnTo>
                    <a:pt x="1676921" y="1651000"/>
                  </a:lnTo>
                  <a:lnTo>
                    <a:pt x="1660245" y="1663700"/>
                  </a:lnTo>
                  <a:lnTo>
                    <a:pt x="1643152" y="1676400"/>
                  </a:lnTo>
                  <a:lnTo>
                    <a:pt x="1625665" y="1701800"/>
                  </a:lnTo>
                  <a:lnTo>
                    <a:pt x="1607790" y="1714500"/>
                  </a:lnTo>
                  <a:lnTo>
                    <a:pt x="1589531" y="1727200"/>
                  </a:lnTo>
                  <a:lnTo>
                    <a:pt x="1570888" y="1739900"/>
                  </a:lnTo>
                  <a:lnTo>
                    <a:pt x="1551900" y="1752600"/>
                  </a:lnTo>
                  <a:lnTo>
                    <a:pt x="1532563" y="1778000"/>
                  </a:lnTo>
                  <a:lnTo>
                    <a:pt x="1512874" y="1790700"/>
                  </a:lnTo>
                  <a:lnTo>
                    <a:pt x="1492859" y="1803400"/>
                  </a:lnTo>
                  <a:lnTo>
                    <a:pt x="1451928" y="1828800"/>
                  </a:lnTo>
                  <a:close/>
                </a:path>
                <a:path w="1945640" h="1943100">
                  <a:moveTo>
                    <a:pt x="1753704" y="1562100"/>
                  </a:moveTo>
                  <a:lnTo>
                    <a:pt x="1029751" y="1562100"/>
                  </a:lnTo>
                  <a:lnTo>
                    <a:pt x="1058143" y="1549400"/>
                  </a:lnTo>
                  <a:lnTo>
                    <a:pt x="1086398" y="1549400"/>
                  </a:lnTo>
                  <a:lnTo>
                    <a:pt x="1114378" y="1536700"/>
                  </a:lnTo>
                  <a:lnTo>
                    <a:pt x="1141948" y="1536700"/>
                  </a:lnTo>
                  <a:lnTo>
                    <a:pt x="1195851" y="1511300"/>
                  </a:lnTo>
                  <a:lnTo>
                    <a:pt x="1247622" y="1485900"/>
                  </a:lnTo>
                  <a:lnTo>
                    <a:pt x="1296740" y="1460500"/>
                  </a:lnTo>
                  <a:lnTo>
                    <a:pt x="1342735" y="1422400"/>
                  </a:lnTo>
                  <a:lnTo>
                    <a:pt x="1364394" y="1409700"/>
                  </a:lnTo>
                  <a:lnTo>
                    <a:pt x="1385163" y="1384300"/>
                  </a:lnTo>
                  <a:lnTo>
                    <a:pt x="1404938" y="1371600"/>
                  </a:lnTo>
                  <a:lnTo>
                    <a:pt x="1423621" y="1346200"/>
                  </a:lnTo>
                  <a:lnTo>
                    <a:pt x="1441218" y="1320800"/>
                  </a:lnTo>
                  <a:lnTo>
                    <a:pt x="1457736" y="1295400"/>
                  </a:lnTo>
                  <a:lnTo>
                    <a:pt x="1473074" y="1282700"/>
                  </a:lnTo>
                  <a:lnTo>
                    <a:pt x="1487175" y="1257300"/>
                  </a:lnTo>
                  <a:lnTo>
                    <a:pt x="1500037" y="1231900"/>
                  </a:lnTo>
                  <a:lnTo>
                    <a:pt x="1511655" y="1206500"/>
                  </a:lnTo>
                  <a:lnTo>
                    <a:pt x="1521976" y="1168400"/>
                  </a:lnTo>
                  <a:lnTo>
                    <a:pt x="1530949" y="1143000"/>
                  </a:lnTo>
                  <a:lnTo>
                    <a:pt x="1544847" y="1092200"/>
                  </a:lnTo>
                  <a:lnTo>
                    <a:pt x="1553267" y="1028700"/>
                  </a:lnTo>
                  <a:lnTo>
                    <a:pt x="1556064" y="977900"/>
                  </a:lnTo>
                  <a:lnTo>
                    <a:pt x="1555366" y="952500"/>
                  </a:lnTo>
                  <a:lnTo>
                    <a:pt x="1553267" y="914400"/>
                  </a:lnTo>
                  <a:lnTo>
                    <a:pt x="1544847" y="863600"/>
                  </a:lnTo>
                  <a:lnTo>
                    <a:pt x="1530949" y="812800"/>
                  </a:lnTo>
                  <a:lnTo>
                    <a:pt x="1521976" y="774700"/>
                  </a:lnTo>
                  <a:lnTo>
                    <a:pt x="1500037" y="723900"/>
                  </a:lnTo>
                  <a:lnTo>
                    <a:pt x="1473074" y="673100"/>
                  </a:lnTo>
                  <a:lnTo>
                    <a:pt x="1441218" y="635000"/>
                  </a:lnTo>
                  <a:lnTo>
                    <a:pt x="1423621" y="609600"/>
                  </a:lnTo>
                  <a:lnTo>
                    <a:pt x="1404938" y="584200"/>
                  </a:lnTo>
                  <a:lnTo>
                    <a:pt x="1385163" y="558800"/>
                  </a:lnTo>
                  <a:lnTo>
                    <a:pt x="1364394" y="546100"/>
                  </a:lnTo>
                  <a:lnTo>
                    <a:pt x="1342735" y="520700"/>
                  </a:lnTo>
                  <a:lnTo>
                    <a:pt x="1320183" y="508000"/>
                  </a:lnTo>
                  <a:lnTo>
                    <a:pt x="1296740" y="495300"/>
                  </a:lnTo>
                  <a:lnTo>
                    <a:pt x="1272515" y="482600"/>
                  </a:lnTo>
                  <a:lnTo>
                    <a:pt x="1247622" y="457200"/>
                  </a:lnTo>
                  <a:lnTo>
                    <a:pt x="1222065" y="444500"/>
                  </a:lnTo>
                  <a:lnTo>
                    <a:pt x="1195851" y="431800"/>
                  </a:lnTo>
                  <a:lnTo>
                    <a:pt x="1169105" y="431800"/>
                  </a:lnTo>
                  <a:lnTo>
                    <a:pt x="1114378" y="406400"/>
                  </a:lnTo>
                  <a:lnTo>
                    <a:pt x="1086398" y="406400"/>
                  </a:lnTo>
                  <a:lnTo>
                    <a:pt x="1058143" y="393700"/>
                  </a:lnTo>
                  <a:lnTo>
                    <a:pt x="972555" y="393700"/>
                  </a:lnTo>
                  <a:lnTo>
                    <a:pt x="972555" y="0"/>
                  </a:lnTo>
                  <a:lnTo>
                    <a:pt x="1020268" y="0"/>
                  </a:lnTo>
                  <a:lnTo>
                    <a:pt x="1044080" y="12700"/>
                  </a:lnTo>
                  <a:lnTo>
                    <a:pt x="1138816" y="12700"/>
                  </a:lnTo>
                  <a:lnTo>
                    <a:pt x="1162293" y="25400"/>
                  </a:lnTo>
                  <a:lnTo>
                    <a:pt x="1185651" y="25400"/>
                  </a:lnTo>
                  <a:lnTo>
                    <a:pt x="1208863" y="38100"/>
                  </a:lnTo>
                  <a:lnTo>
                    <a:pt x="1231932" y="38100"/>
                  </a:lnTo>
                  <a:lnTo>
                    <a:pt x="1254861" y="50800"/>
                  </a:lnTo>
                  <a:lnTo>
                    <a:pt x="1277623" y="50800"/>
                  </a:lnTo>
                  <a:lnTo>
                    <a:pt x="1300188" y="63500"/>
                  </a:lnTo>
                  <a:lnTo>
                    <a:pt x="1322553" y="63500"/>
                  </a:lnTo>
                  <a:lnTo>
                    <a:pt x="1366668" y="88900"/>
                  </a:lnTo>
                  <a:lnTo>
                    <a:pt x="1409807" y="114300"/>
                  </a:lnTo>
                  <a:lnTo>
                    <a:pt x="1431005" y="114300"/>
                  </a:lnTo>
                  <a:lnTo>
                    <a:pt x="1472534" y="139700"/>
                  </a:lnTo>
                  <a:lnTo>
                    <a:pt x="1512874" y="165100"/>
                  </a:lnTo>
                  <a:lnTo>
                    <a:pt x="1532563" y="177800"/>
                  </a:lnTo>
                  <a:lnTo>
                    <a:pt x="1551900" y="190500"/>
                  </a:lnTo>
                  <a:lnTo>
                    <a:pt x="1570888" y="215900"/>
                  </a:lnTo>
                  <a:lnTo>
                    <a:pt x="1589531" y="228600"/>
                  </a:lnTo>
                  <a:lnTo>
                    <a:pt x="1607790" y="241300"/>
                  </a:lnTo>
                  <a:lnTo>
                    <a:pt x="1625665" y="254000"/>
                  </a:lnTo>
                  <a:lnTo>
                    <a:pt x="1643152" y="266700"/>
                  </a:lnTo>
                  <a:lnTo>
                    <a:pt x="1660245" y="292100"/>
                  </a:lnTo>
                  <a:lnTo>
                    <a:pt x="1676921" y="304800"/>
                  </a:lnTo>
                  <a:lnTo>
                    <a:pt x="1693163" y="317500"/>
                  </a:lnTo>
                  <a:lnTo>
                    <a:pt x="1708971" y="342900"/>
                  </a:lnTo>
                  <a:lnTo>
                    <a:pt x="1724344" y="355600"/>
                  </a:lnTo>
                  <a:lnTo>
                    <a:pt x="1739261" y="381000"/>
                  </a:lnTo>
                  <a:lnTo>
                    <a:pt x="1753704" y="393700"/>
                  </a:lnTo>
                  <a:lnTo>
                    <a:pt x="1767678" y="419100"/>
                  </a:lnTo>
                  <a:lnTo>
                    <a:pt x="1781189" y="431800"/>
                  </a:lnTo>
                  <a:lnTo>
                    <a:pt x="1794202" y="457200"/>
                  </a:lnTo>
                  <a:lnTo>
                    <a:pt x="1806720" y="482600"/>
                  </a:lnTo>
                  <a:lnTo>
                    <a:pt x="1818741" y="495300"/>
                  </a:lnTo>
                  <a:lnTo>
                    <a:pt x="1830262" y="520700"/>
                  </a:lnTo>
                  <a:lnTo>
                    <a:pt x="1841251" y="533400"/>
                  </a:lnTo>
                  <a:lnTo>
                    <a:pt x="1851716" y="558800"/>
                  </a:lnTo>
                  <a:lnTo>
                    <a:pt x="1861650" y="584200"/>
                  </a:lnTo>
                  <a:lnTo>
                    <a:pt x="1871044" y="609600"/>
                  </a:lnTo>
                  <a:lnTo>
                    <a:pt x="1879914" y="622300"/>
                  </a:lnTo>
                  <a:lnTo>
                    <a:pt x="1888231" y="647700"/>
                  </a:lnTo>
                  <a:lnTo>
                    <a:pt x="1895995" y="673100"/>
                  </a:lnTo>
                  <a:lnTo>
                    <a:pt x="1903201" y="698500"/>
                  </a:lnTo>
                  <a:lnTo>
                    <a:pt x="1909860" y="711200"/>
                  </a:lnTo>
                  <a:lnTo>
                    <a:pt x="1921452" y="762000"/>
                  </a:lnTo>
                  <a:lnTo>
                    <a:pt x="1930768" y="812800"/>
                  </a:lnTo>
                  <a:lnTo>
                    <a:pt x="1937776" y="863600"/>
                  </a:lnTo>
                  <a:lnTo>
                    <a:pt x="1940417" y="876300"/>
                  </a:lnTo>
                  <a:lnTo>
                    <a:pt x="1942457" y="901700"/>
                  </a:lnTo>
                  <a:lnTo>
                    <a:pt x="1943914" y="927100"/>
                  </a:lnTo>
                  <a:lnTo>
                    <a:pt x="1944789" y="952500"/>
                  </a:lnTo>
                  <a:lnTo>
                    <a:pt x="1945080" y="977900"/>
                  </a:lnTo>
                  <a:lnTo>
                    <a:pt x="1944789" y="1003300"/>
                  </a:lnTo>
                  <a:lnTo>
                    <a:pt x="1943914" y="1028700"/>
                  </a:lnTo>
                  <a:lnTo>
                    <a:pt x="1942457" y="1054100"/>
                  </a:lnTo>
                  <a:lnTo>
                    <a:pt x="1940417" y="1066800"/>
                  </a:lnTo>
                  <a:lnTo>
                    <a:pt x="1937776" y="1092200"/>
                  </a:lnTo>
                  <a:lnTo>
                    <a:pt x="1930768" y="1143000"/>
                  </a:lnTo>
                  <a:lnTo>
                    <a:pt x="1921452" y="1193800"/>
                  </a:lnTo>
                  <a:lnTo>
                    <a:pt x="1909860" y="1231900"/>
                  </a:lnTo>
                  <a:lnTo>
                    <a:pt x="1903201" y="1257300"/>
                  </a:lnTo>
                  <a:lnTo>
                    <a:pt x="1895995" y="1282700"/>
                  </a:lnTo>
                  <a:lnTo>
                    <a:pt x="1888231" y="1308100"/>
                  </a:lnTo>
                  <a:lnTo>
                    <a:pt x="1879914" y="1320800"/>
                  </a:lnTo>
                  <a:lnTo>
                    <a:pt x="1871044" y="1346200"/>
                  </a:lnTo>
                  <a:lnTo>
                    <a:pt x="1861650" y="1371600"/>
                  </a:lnTo>
                  <a:lnTo>
                    <a:pt x="1851716" y="1397000"/>
                  </a:lnTo>
                  <a:lnTo>
                    <a:pt x="1841251" y="1409700"/>
                  </a:lnTo>
                  <a:lnTo>
                    <a:pt x="1830262" y="1435100"/>
                  </a:lnTo>
                  <a:lnTo>
                    <a:pt x="1818741" y="1460500"/>
                  </a:lnTo>
                  <a:lnTo>
                    <a:pt x="1806720" y="1473200"/>
                  </a:lnTo>
                  <a:lnTo>
                    <a:pt x="1794202" y="1498600"/>
                  </a:lnTo>
                  <a:lnTo>
                    <a:pt x="1781189" y="1511300"/>
                  </a:lnTo>
                  <a:lnTo>
                    <a:pt x="1767678" y="1536700"/>
                  </a:lnTo>
                  <a:lnTo>
                    <a:pt x="1753704" y="1562100"/>
                  </a:lnTo>
                  <a:close/>
                </a:path>
                <a:path w="1945640" h="1943100">
                  <a:moveTo>
                    <a:pt x="1344716" y="1879600"/>
                  </a:moveTo>
                  <a:lnTo>
                    <a:pt x="600364" y="1879600"/>
                  </a:lnTo>
                  <a:lnTo>
                    <a:pt x="556732" y="1854200"/>
                  </a:lnTo>
                  <a:lnTo>
                    <a:pt x="514105" y="1828800"/>
                  </a:lnTo>
                  <a:lnTo>
                    <a:pt x="1431005" y="1828800"/>
                  </a:lnTo>
                  <a:lnTo>
                    <a:pt x="1388363" y="1854200"/>
                  </a:lnTo>
                  <a:lnTo>
                    <a:pt x="1344716" y="1879600"/>
                  </a:lnTo>
                  <a:close/>
                </a:path>
                <a:path w="1945640" h="1943100">
                  <a:moveTo>
                    <a:pt x="1277623" y="1905000"/>
                  </a:moveTo>
                  <a:lnTo>
                    <a:pt x="667486" y="1905000"/>
                  </a:lnTo>
                  <a:lnTo>
                    <a:pt x="622544" y="1879600"/>
                  </a:lnTo>
                  <a:lnTo>
                    <a:pt x="1322553" y="1879600"/>
                  </a:lnTo>
                  <a:lnTo>
                    <a:pt x="1277623" y="1905000"/>
                  </a:lnTo>
                  <a:close/>
                </a:path>
                <a:path w="1945640" h="1943100">
                  <a:moveTo>
                    <a:pt x="1231932" y="1917700"/>
                  </a:moveTo>
                  <a:lnTo>
                    <a:pt x="713178" y="1917700"/>
                  </a:lnTo>
                  <a:lnTo>
                    <a:pt x="690249" y="1905000"/>
                  </a:lnTo>
                  <a:lnTo>
                    <a:pt x="1254861" y="1905000"/>
                  </a:lnTo>
                  <a:lnTo>
                    <a:pt x="1231932" y="1917700"/>
                  </a:lnTo>
                  <a:close/>
                </a:path>
                <a:path w="1945640" h="1943100">
                  <a:moveTo>
                    <a:pt x="1185651" y="1930400"/>
                  </a:moveTo>
                  <a:lnTo>
                    <a:pt x="759459" y="1930400"/>
                  </a:lnTo>
                  <a:lnTo>
                    <a:pt x="736247" y="1917700"/>
                  </a:lnTo>
                  <a:lnTo>
                    <a:pt x="1208863" y="1917700"/>
                  </a:lnTo>
                  <a:lnTo>
                    <a:pt x="1185651" y="1930400"/>
                  </a:lnTo>
                  <a:close/>
                </a:path>
                <a:path w="1945640" h="1943100">
                  <a:moveTo>
                    <a:pt x="1115251" y="1943100"/>
                  </a:moveTo>
                  <a:lnTo>
                    <a:pt x="829844" y="1943100"/>
                  </a:lnTo>
                  <a:lnTo>
                    <a:pt x="806289" y="1930400"/>
                  </a:lnTo>
                  <a:lnTo>
                    <a:pt x="1138816" y="1930400"/>
                  </a:lnTo>
                  <a:lnTo>
                    <a:pt x="1115251" y="1943100"/>
                  </a:lnTo>
                  <a:close/>
                </a:path>
              </a:pathLst>
            </a:custGeom>
            <a:solidFill>
              <a:srgbClr val="494E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6612039" y="8073798"/>
              <a:ext cx="875665" cy="767080"/>
            </a:xfrm>
            <a:custGeom>
              <a:avLst/>
              <a:gdLst/>
              <a:ahLst/>
              <a:cxnLst/>
              <a:rect l="l" t="t" r="r" b="b"/>
              <a:pathLst>
                <a:path w="875665" h="767079">
                  <a:moveTo>
                    <a:pt x="683619" y="766454"/>
                  </a:moveTo>
                  <a:lnTo>
                    <a:pt x="627143" y="758786"/>
                  </a:lnTo>
                  <a:lnTo>
                    <a:pt x="591710" y="744701"/>
                  </a:lnTo>
                  <a:lnTo>
                    <a:pt x="559752" y="723917"/>
                  </a:lnTo>
                  <a:lnTo>
                    <a:pt x="532388" y="697323"/>
                  </a:lnTo>
                  <a:lnTo>
                    <a:pt x="510831" y="665883"/>
                  </a:lnTo>
                  <a:lnTo>
                    <a:pt x="486088" y="624961"/>
                  </a:lnTo>
                  <a:lnTo>
                    <a:pt x="458383" y="586575"/>
                  </a:lnTo>
                  <a:lnTo>
                    <a:pt x="427719" y="550721"/>
                  </a:lnTo>
                  <a:lnTo>
                    <a:pt x="394096" y="517397"/>
                  </a:lnTo>
                  <a:lnTo>
                    <a:pt x="357517" y="486600"/>
                  </a:lnTo>
                  <a:lnTo>
                    <a:pt x="318586" y="458828"/>
                  </a:lnTo>
                  <a:lnTo>
                    <a:pt x="277942" y="434549"/>
                  </a:lnTo>
                  <a:lnTo>
                    <a:pt x="235587" y="413765"/>
                  </a:lnTo>
                  <a:lnTo>
                    <a:pt x="191521" y="396479"/>
                  </a:lnTo>
                  <a:lnTo>
                    <a:pt x="127426" y="377001"/>
                  </a:lnTo>
                  <a:lnTo>
                    <a:pt x="109924" y="369614"/>
                  </a:lnTo>
                  <a:lnTo>
                    <a:pt x="77375" y="349745"/>
                  </a:lnTo>
                  <a:lnTo>
                    <a:pt x="49280" y="323959"/>
                  </a:lnTo>
                  <a:lnTo>
                    <a:pt x="26809" y="293143"/>
                  </a:lnTo>
                  <a:lnTo>
                    <a:pt x="10716" y="258564"/>
                  </a:lnTo>
                  <a:lnTo>
                    <a:pt x="1754" y="221515"/>
                  </a:lnTo>
                  <a:lnTo>
                    <a:pt x="0" y="202411"/>
                  </a:lnTo>
                  <a:lnTo>
                    <a:pt x="128" y="183411"/>
                  </a:lnTo>
                  <a:lnTo>
                    <a:pt x="6022" y="145742"/>
                  </a:lnTo>
                  <a:lnTo>
                    <a:pt x="19101" y="109898"/>
                  </a:lnTo>
                  <a:lnTo>
                    <a:pt x="38971" y="77345"/>
                  </a:lnTo>
                  <a:lnTo>
                    <a:pt x="64757" y="49254"/>
                  </a:lnTo>
                  <a:lnTo>
                    <a:pt x="95572" y="26809"/>
                  </a:lnTo>
                  <a:lnTo>
                    <a:pt x="130155" y="10716"/>
                  </a:lnTo>
                  <a:lnTo>
                    <a:pt x="167230" y="1754"/>
                  </a:lnTo>
                  <a:lnTo>
                    <a:pt x="186331" y="0"/>
                  </a:lnTo>
                  <a:lnTo>
                    <a:pt x="205323" y="128"/>
                  </a:lnTo>
                  <a:lnTo>
                    <a:pt x="243004" y="6022"/>
                  </a:lnTo>
                  <a:lnTo>
                    <a:pt x="290643" y="19618"/>
                  </a:lnTo>
                  <a:lnTo>
                    <a:pt x="337412" y="35580"/>
                  </a:lnTo>
                  <a:lnTo>
                    <a:pt x="383305" y="53908"/>
                  </a:lnTo>
                  <a:lnTo>
                    <a:pt x="428322" y="74602"/>
                  </a:lnTo>
                  <a:lnTo>
                    <a:pt x="472230" y="97548"/>
                  </a:lnTo>
                  <a:lnTo>
                    <a:pt x="514801" y="122634"/>
                  </a:lnTo>
                  <a:lnTo>
                    <a:pt x="556035" y="149864"/>
                  </a:lnTo>
                  <a:lnTo>
                    <a:pt x="595932" y="179240"/>
                  </a:lnTo>
                  <a:lnTo>
                    <a:pt x="634308" y="210581"/>
                  </a:lnTo>
                  <a:lnTo>
                    <a:pt x="670935" y="243750"/>
                  </a:lnTo>
                  <a:lnTo>
                    <a:pt x="705814" y="278749"/>
                  </a:lnTo>
                  <a:lnTo>
                    <a:pt x="738944" y="315577"/>
                  </a:lnTo>
                  <a:lnTo>
                    <a:pt x="770187" y="354020"/>
                  </a:lnTo>
                  <a:lnTo>
                    <a:pt x="799359" y="393910"/>
                  </a:lnTo>
                  <a:lnTo>
                    <a:pt x="826456" y="435240"/>
                  </a:lnTo>
                  <a:lnTo>
                    <a:pt x="851476" y="478004"/>
                  </a:lnTo>
                  <a:lnTo>
                    <a:pt x="866556" y="513026"/>
                  </a:lnTo>
                  <a:lnTo>
                    <a:pt x="874458" y="550334"/>
                  </a:lnTo>
                  <a:lnTo>
                    <a:pt x="875664" y="569479"/>
                  </a:lnTo>
                  <a:lnTo>
                    <a:pt x="874987" y="588464"/>
                  </a:lnTo>
                  <a:lnTo>
                    <a:pt x="867996" y="625954"/>
                  </a:lnTo>
                  <a:lnTo>
                    <a:pt x="853910" y="661387"/>
                  </a:lnTo>
                  <a:lnTo>
                    <a:pt x="833127" y="693346"/>
                  </a:lnTo>
                  <a:lnTo>
                    <a:pt x="806533" y="720686"/>
                  </a:lnTo>
                  <a:lnTo>
                    <a:pt x="775093" y="742266"/>
                  </a:lnTo>
                  <a:lnTo>
                    <a:pt x="740072" y="757357"/>
                  </a:lnTo>
                  <a:lnTo>
                    <a:pt x="702764" y="765248"/>
                  </a:lnTo>
                  <a:lnTo>
                    <a:pt x="683619" y="766454"/>
                  </a:lnTo>
                  <a:close/>
                </a:path>
              </a:pathLst>
            </a:custGeom>
            <a:solidFill>
              <a:srgbClr val="9966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0018724" y="5593793"/>
            <a:ext cx="7442200" cy="826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</a:pPr>
            <a:r>
              <a:rPr sz="2250" b="1" spc="-55" dirty="0">
                <a:latin typeface="Arial"/>
                <a:cs typeface="Arial"/>
              </a:rPr>
              <a:t>En</a:t>
            </a:r>
            <a:r>
              <a:rPr sz="2250" b="1" spc="-30" dirty="0">
                <a:latin typeface="Arial"/>
                <a:cs typeface="Arial"/>
              </a:rPr>
              <a:t> </a:t>
            </a:r>
            <a:r>
              <a:rPr sz="2250" b="1" spc="130" dirty="0">
                <a:latin typeface="Arial"/>
                <a:cs typeface="Arial"/>
              </a:rPr>
              <a:t>el</a:t>
            </a:r>
            <a:r>
              <a:rPr sz="2250" b="1" spc="-30" dirty="0">
                <a:latin typeface="Arial"/>
                <a:cs typeface="Arial"/>
              </a:rPr>
              <a:t> </a:t>
            </a:r>
            <a:r>
              <a:rPr sz="2250" b="1" spc="130" dirty="0">
                <a:latin typeface="Arial"/>
                <a:cs typeface="Arial"/>
              </a:rPr>
              <a:t>nivel</a:t>
            </a:r>
            <a:r>
              <a:rPr sz="2250" b="1" spc="-30" dirty="0">
                <a:latin typeface="Arial"/>
                <a:cs typeface="Arial"/>
              </a:rPr>
              <a:t> </a:t>
            </a:r>
            <a:r>
              <a:rPr sz="2250" b="1" spc="114" dirty="0">
                <a:latin typeface="Arial"/>
                <a:cs typeface="Arial"/>
              </a:rPr>
              <a:t>jerárquico</a:t>
            </a:r>
            <a:r>
              <a:rPr sz="2250" b="1" spc="-30" dirty="0">
                <a:latin typeface="Arial"/>
                <a:cs typeface="Arial"/>
              </a:rPr>
              <a:t> </a:t>
            </a:r>
            <a:r>
              <a:rPr sz="2250" b="1" spc="55" dirty="0">
                <a:latin typeface="Arial"/>
                <a:cs typeface="Arial"/>
              </a:rPr>
              <a:t>"FUNCIONARIOS/AS",</a:t>
            </a:r>
            <a:r>
              <a:rPr sz="2250" b="1" spc="-25" dirty="0">
                <a:latin typeface="Arial"/>
                <a:cs typeface="Arial"/>
              </a:rPr>
              <a:t> </a:t>
            </a:r>
            <a:r>
              <a:rPr sz="2250" b="1" spc="130" dirty="0">
                <a:latin typeface="Arial"/>
                <a:cs typeface="Arial"/>
              </a:rPr>
              <a:t>el</a:t>
            </a:r>
            <a:r>
              <a:rPr sz="2250" b="1" spc="-30" dirty="0">
                <a:latin typeface="Arial"/>
                <a:cs typeface="Arial"/>
              </a:rPr>
              <a:t> </a:t>
            </a:r>
            <a:r>
              <a:rPr sz="2250" b="1" spc="105" dirty="0">
                <a:latin typeface="Arial"/>
                <a:cs typeface="Arial"/>
              </a:rPr>
              <a:t>35%  </a:t>
            </a:r>
            <a:r>
              <a:rPr sz="2250" b="1" spc="60" dirty="0">
                <a:latin typeface="Arial"/>
                <a:cs typeface="Arial"/>
              </a:rPr>
              <a:t>son</a:t>
            </a:r>
            <a:r>
              <a:rPr sz="2250" b="1" spc="-40" dirty="0">
                <a:latin typeface="Arial"/>
                <a:cs typeface="Arial"/>
              </a:rPr>
              <a:t> </a:t>
            </a:r>
            <a:r>
              <a:rPr sz="2250" b="1" spc="-100" dirty="0">
                <a:latin typeface="Arial"/>
                <a:cs typeface="Arial"/>
              </a:rPr>
              <a:t>MUJERES.</a:t>
            </a:r>
            <a:endParaRPr sz="22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5038678" y="96244"/>
            <a:ext cx="3143249" cy="619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77606" y="2638735"/>
            <a:ext cx="14720811" cy="66195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038678" y="1070783"/>
            <a:ext cx="2152649" cy="11334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43400" y="952500"/>
            <a:ext cx="6200759" cy="12191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30000" y="1246422"/>
            <a:ext cx="2667000" cy="31567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9816" y="232897"/>
            <a:ext cx="14361279" cy="1069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600"/>
              </a:lnSpc>
              <a:spcBef>
                <a:spcPts val="100"/>
              </a:spcBef>
            </a:pPr>
            <a:r>
              <a:rPr sz="3300" b="1" spc="-100" dirty="0">
                <a:solidFill>
                  <a:srgbClr val="1736B1"/>
                </a:solidFill>
                <a:latin typeface="Trebuchet MS"/>
                <a:cs typeface="Trebuchet MS"/>
              </a:rPr>
              <a:t>El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20" dirty="0">
                <a:solidFill>
                  <a:srgbClr val="1736B1"/>
                </a:solidFill>
                <a:latin typeface="Trebuchet MS"/>
                <a:cs typeface="Trebuchet MS"/>
              </a:rPr>
              <a:t>Diagnóstico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70" dirty="0">
                <a:solidFill>
                  <a:srgbClr val="1736B1"/>
                </a:solidFill>
                <a:latin typeface="Trebuchet MS"/>
                <a:cs typeface="Trebuchet MS"/>
              </a:rPr>
              <a:t>Interno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35" dirty="0">
                <a:solidFill>
                  <a:srgbClr val="1736B1"/>
                </a:solidFill>
                <a:latin typeface="Trebuchet MS"/>
                <a:cs typeface="Trebuchet MS"/>
              </a:rPr>
              <a:t>del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50" dirty="0">
                <a:solidFill>
                  <a:srgbClr val="1736B1"/>
                </a:solidFill>
                <a:latin typeface="Trebuchet MS"/>
                <a:cs typeface="Trebuchet MS"/>
              </a:rPr>
              <a:t>Ministerio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35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30" dirty="0">
                <a:solidFill>
                  <a:srgbClr val="1736B1"/>
                </a:solidFill>
                <a:latin typeface="Trebuchet MS"/>
                <a:cs typeface="Trebuchet MS"/>
              </a:rPr>
              <a:t>Desarrollo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65" dirty="0">
                <a:solidFill>
                  <a:srgbClr val="1736B1"/>
                </a:solidFill>
                <a:latin typeface="Trebuchet MS"/>
                <a:cs typeface="Trebuchet MS"/>
              </a:rPr>
              <a:t>Productivo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20" dirty="0">
                <a:solidFill>
                  <a:srgbClr val="1736B1"/>
                </a:solidFill>
                <a:latin typeface="Trebuchet MS"/>
                <a:cs typeface="Trebuchet MS"/>
              </a:rPr>
              <a:t>surge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70" dirty="0">
                <a:solidFill>
                  <a:srgbClr val="1736B1"/>
                </a:solidFill>
                <a:latin typeface="Trebuchet MS"/>
                <a:cs typeface="Trebuchet MS"/>
              </a:rPr>
              <a:t>ante</a:t>
            </a:r>
            <a:r>
              <a:rPr sz="3300" b="1" spc="-30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60" dirty="0">
                <a:solidFill>
                  <a:srgbClr val="1736B1"/>
                </a:solidFill>
                <a:latin typeface="Trebuchet MS"/>
                <a:cs typeface="Trebuchet MS"/>
              </a:rPr>
              <a:t>los  </a:t>
            </a:r>
            <a:r>
              <a:rPr sz="3300" b="1" spc="-80" dirty="0">
                <a:solidFill>
                  <a:srgbClr val="1736B1"/>
                </a:solidFill>
                <a:latin typeface="Trebuchet MS"/>
                <a:cs typeface="Trebuchet MS"/>
              </a:rPr>
              <a:t>requerimientos</a:t>
            </a:r>
            <a:r>
              <a:rPr sz="3300" b="1" spc="-31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204" dirty="0">
                <a:solidFill>
                  <a:srgbClr val="1736B1"/>
                </a:solidFill>
                <a:latin typeface="Trebuchet MS"/>
                <a:cs typeface="Trebuchet MS"/>
              </a:rPr>
              <a:t>de: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7" name="object 27"/>
          <p:cNvSpPr/>
          <p:nvPr/>
        </p:nvSpPr>
        <p:spPr>
          <a:xfrm>
            <a:off x="15038678" y="96244"/>
            <a:ext cx="3143249" cy="6191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01753" y="1038226"/>
            <a:ext cx="2152649" cy="11334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67200" y="995815"/>
            <a:ext cx="6200759" cy="1219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06200" y="1143284"/>
            <a:ext cx="2667000" cy="3426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28700" y="2857501"/>
            <a:ext cx="16836551" cy="64007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89966" y="149306"/>
            <a:ext cx="14585767" cy="1069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600"/>
              </a:lnSpc>
              <a:spcBef>
                <a:spcPts val="100"/>
              </a:spcBef>
            </a:pPr>
            <a:r>
              <a:rPr sz="3300" b="1" spc="-60" dirty="0">
                <a:solidFill>
                  <a:srgbClr val="1736B1"/>
                </a:solidFill>
                <a:latin typeface="Trebuchet MS"/>
                <a:cs typeface="Trebuchet MS"/>
              </a:rPr>
              <a:t>Cuadro</a:t>
            </a:r>
            <a:r>
              <a:rPr sz="3300" b="1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55" dirty="0">
                <a:solidFill>
                  <a:srgbClr val="1736B1"/>
                </a:solidFill>
                <a:latin typeface="Trebuchet MS"/>
                <a:cs typeface="Trebuchet MS"/>
              </a:rPr>
              <a:t>Resumen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15" dirty="0">
                <a:solidFill>
                  <a:srgbClr val="1736B1"/>
                </a:solidFill>
                <a:latin typeface="Trebuchet MS"/>
                <a:cs typeface="Trebuchet MS"/>
              </a:rPr>
              <a:t>sobre</a:t>
            </a:r>
            <a:r>
              <a:rPr sz="3300" b="1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10" dirty="0">
                <a:solidFill>
                  <a:srgbClr val="1736B1"/>
                </a:solidFill>
                <a:latin typeface="Trebuchet MS"/>
                <a:cs typeface="Trebuchet MS"/>
              </a:rPr>
              <a:t>la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85" dirty="0">
                <a:solidFill>
                  <a:srgbClr val="1736B1"/>
                </a:solidFill>
                <a:latin typeface="Trebuchet MS"/>
                <a:cs typeface="Trebuchet MS"/>
              </a:rPr>
              <a:t>actualización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35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3300" b="1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55" dirty="0">
                <a:solidFill>
                  <a:srgbClr val="1736B1"/>
                </a:solidFill>
                <a:latin typeface="Trebuchet MS"/>
                <a:cs typeface="Trebuchet MS"/>
              </a:rPr>
              <a:t>las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35" dirty="0">
                <a:solidFill>
                  <a:srgbClr val="1736B1"/>
                </a:solidFill>
                <a:latin typeface="Trebuchet MS"/>
                <a:cs typeface="Trebuchet MS"/>
              </a:rPr>
              <a:t>políticas</a:t>
            </a:r>
            <a:r>
              <a:rPr sz="3300" b="1" spc="-310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45" dirty="0">
                <a:solidFill>
                  <a:srgbClr val="1736B1"/>
                </a:solidFill>
                <a:latin typeface="Trebuchet MS"/>
                <a:cs typeface="Trebuchet MS"/>
              </a:rPr>
              <a:t>productivas</a:t>
            </a:r>
            <a:r>
              <a:rPr sz="3300" b="1" spc="-30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65" dirty="0">
                <a:solidFill>
                  <a:srgbClr val="1736B1"/>
                </a:solidFill>
                <a:latin typeface="Trebuchet MS"/>
                <a:cs typeface="Trebuchet MS"/>
              </a:rPr>
              <a:t>con  </a:t>
            </a:r>
            <a:r>
              <a:rPr sz="3300" b="1" spc="-70" dirty="0">
                <a:solidFill>
                  <a:srgbClr val="1736B1"/>
                </a:solidFill>
                <a:latin typeface="Trebuchet MS"/>
                <a:cs typeface="Trebuchet MS"/>
              </a:rPr>
              <a:t>enfoque </a:t>
            </a:r>
            <a:r>
              <a:rPr sz="3300" b="1" spc="-35" dirty="0">
                <a:solidFill>
                  <a:srgbClr val="1736B1"/>
                </a:solidFill>
                <a:latin typeface="Trebuchet MS"/>
                <a:cs typeface="Trebuchet MS"/>
              </a:rPr>
              <a:t>de</a:t>
            </a:r>
            <a:r>
              <a:rPr sz="3300" b="1" spc="-555" dirty="0">
                <a:solidFill>
                  <a:srgbClr val="1736B1"/>
                </a:solidFill>
                <a:latin typeface="Trebuchet MS"/>
                <a:cs typeface="Trebuchet MS"/>
              </a:rPr>
              <a:t> </a:t>
            </a:r>
            <a:r>
              <a:rPr sz="3300" b="1" spc="-125" dirty="0">
                <a:solidFill>
                  <a:srgbClr val="1736B1"/>
                </a:solidFill>
                <a:latin typeface="Trebuchet MS"/>
                <a:cs typeface="Trebuchet MS"/>
              </a:rPr>
              <a:t>género: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7" name="object 27"/>
          <p:cNvSpPr/>
          <p:nvPr/>
        </p:nvSpPr>
        <p:spPr>
          <a:xfrm>
            <a:off x="15038678" y="96244"/>
            <a:ext cx="3143249" cy="6191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5316"/>
            <a:ext cx="8040370" cy="1702435"/>
          </a:xfrm>
          <a:custGeom>
            <a:avLst/>
            <a:gdLst/>
            <a:ahLst/>
            <a:cxnLst/>
            <a:rect l="l" t="t" r="r" b="b"/>
            <a:pathLst>
              <a:path w="8040370" h="1702435">
                <a:moveTo>
                  <a:pt x="0" y="0"/>
                </a:moveTo>
                <a:lnTo>
                  <a:pt x="7549073" y="0"/>
                </a:lnTo>
                <a:lnTo>
                  <a:pt x="8040349" y="850982"/>
                </a:lnTo>
                <a:lnTo>
                  <a:pt x="7549073" y="1701966"/>
                </a:lnTo>
                <a:lnTo>
                  <a:pt x="0" y="1701966"/>
                </a:lnTo>
                <a:lnTo>
                  <a:pt x="0" y="0"/>
                </a:lnTo>
                <a:close/>
              </a:path>
            </a:pathLst>
          </a:custGeom>
          <a:solidFill>
            <a:srgbClr val="173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0433" y="9532832"/>
            <a:ext cx="18058130" cy="754380"/>
          </a:xfrm>
          <a:custGeom>
            <a:avLst/>
            <a:gdLst/>
            <a:ahLst/>
            <a:cxnLst/>
            <a:rect l="l" t="t" r="r" b="b"/>
            <a:pathLst>
              <a:path w="18058130" h="754379">
                <a:moveTo>
                  <a:pt x="434557" y="0"/>
                </a:moveTo>
                <a:lnTo>
                  <a:pt x="17622220" y="0"/>
                </a:lnTo>
                <a:lnTo>
                  <a:pt x="18057505" y="754044"/>
                </a:lnTo>
                <a:lnTo>
                  <a:pt x="0" y="754166"/>
                </a:lnTo>
                <a:lnTo>
                  <a:pt x="0" y="752747"/>
                </a:lnTo>
                <a:lnTo>
                  <a:pt x="434557" y="0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7038" y="912654"/>
            <a:ext cx="7332345" cy="1682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8800"/>
              </a:lnSpc>
              <a:spcBef>
                <a:spcPts val="90"/>
              </a:spcBef>
            </a:pPr>
            <a:r>
              <a:rPr sz="5000" b="1" spc="-75" dirty="0">
                <a:latin typeface="Trebuchet MS"/>
                <a:cs typeface="Trebuchet MS"/>
              </a:rPr>
              <a:t>Perspectiva </a:t>
            </a:r>
            <a:r>
              <a:rPr sz="5000" b="1" spc="-30" dirty="0">
                <a:latin typeface="Trebuchet MS"/>
                <a:cs typeface="Trebuchet MS"/>
              </a:rPr>
              <a:t>de </a:t>
            </a:r>
            <a:r>
              <a:rPr sz="5000" b="1" spc="-120" dirty="0">
                <a:latin typeface="Trebuchet MS"/>
                <a:cs typeface="Trebuchet MS"/>
              </a:rPr>
              <a:t>Género</a:t>
            </a:r>
            <a:r>
              <a:rPr sz="5000" b="1" spc="-1100" dirty="0">
                <a:latin typeface="Trebuchet MS"/>
                <a:cs typeface="Trebuchet MS"/>
              </a:rPr>
              <a:t> </a:t>
            </a:r>
            <a:r>
              <a:rPr sz="5000" b="1" spc="-105" dirty="0">
                <a:latin typeface="Trebuchet MS"/>
                <a:cs typeface="Trebuchet MS"/>
              </a:rPr>
              <a:t>en  </a:t>
            </a:r>
            <a:r>
              <a:rPr sz="5000" b="1" spc="-45" dirty="0">
                <a:latin typeface="Trebuchet MS"/>
                <a:cs typeface="Trebuchet MS"/>
              </a:rPr>
              <a:t>Números </a:t>
            </a:r>
            <a:r>
              <a:rPr sz="5000" b="1" spc="-30" dirty="0">
                <a:latin typeface="Trebuchet MS"/>
                <a:cs typeface="Trebuchet MS"/>
              </a:rPr>
              <a:t>de</a:t>
            </a:r>
            <a:r>
              <a:rPr sz="5000" b="1" spc="-735" dirty="0">
                <a:latin typeface="Trebuchet MS"/>
                <a:cs typeface="Trebuchet MS"/>
              </a:rPr>
              <a:t> </a:t>
            </a:r>
            <a:r>
              <a:rPr sz="5000" b="1" spc="-60" dirty="0">
                <a:latin typeface="Trebuchet MS"/>
                <a:cs typeface="Trebuchet MS"/>
              </a:rPr>
              <a:t>Gestión</a:t>
            </a:r>
            <a:endParaRPr sz="5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49201" y="4903896"/>
            <a:ext cx="1986914" cy="3375660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R="31115" algn="ctr">
              <a:lnSpc>
                <a:spcPct val="100000"/>
              </a:lnSpc>
              <a:spcBef>
                <a:spcPts val="2265"/>
              </a:spcBef>
            </a:pPr>
            <a:r>
              <a:rPr sz="5000" b="1" spc="25" dirty="0">
                <a:solidFill>
                  <a:srgbClr val="1736B1"/>
                </a:solidFill>
                <a:latin typeface="Trebuchet MS"/>
                <a:cs typeface="Trebuchet MS"/>
              </a:rPr>
              <a:t>35%</a:t>
            </a:r>
            <a:endParaRPr sz="5000">
              <a:latin typeface="Trebuchet MS"/>
              <a:cs typeface="Trebuchet MS"/>
            </a:endParaRPr>
          </a:p>
          <a:p>
            <a:pPr marL="113664" marR="106045" algn="ctr">
              <a:lnSpc>
                <a:spcPct val="106500"/>
              </a:lnSpc>
              <a:spcBef>
                <a:spcPts val="960"/>
              </a:spcBef>
            </a:pPr>
            <a:r>
              <a:rPr sz="2700" spc="45" dirty="0">
                <a:latin typeface="Trebuchet MS"/>
                <a:cs typeface="Trebuchet MS"/>
              </a:rPr>
              <a:t>de    </a:t>
            </a:r>
            <a:r>
              <a:rPr sz="2700" spc="50" dirty="0">
                <a:latin typeface="Trebuchet MS"/>
                <a:cs typeface="Trebuchet MS"/>
              </a:rPr>
              <a:t>proyectos  </a:t>
            </a:r>
            <a:r>
              <a:rPr sz="2700" spc="110" dirty="0">
                <a:solidFill>
                  <a:srgbClr val="A066CB"/>
                </a:solidFill>
                <a:latin typeface="Trebuchet MS"/>
                <a:cs typeface="Trebuchet MS"/>
              </a:rPr>
              <a:t>PR</a:t>
            </a:r>
            <a:r>
              <a:rPr sz="2700" spc="95" dirty="0">
                <a:solidFill>
                  <a:srgbClr val="A066CB"/>
                </a:solidFill>
                <a:latin typeface="Trebuchet MS"/>
                <a:cs typeface="Trebuchet MS"/>
              </a:rPr>
              <a:t>O</a:t>
            </a:r>
            <a:r>
              <a:rPr sz="2700" spc="-55" dirty="0">
                <a:solidFill>
                  <a:srgbClr val="A066CB"/>
                </a:solidFill>
                <a:latin typeface="Trebuchet MS"/>
                <a:cs typeface="Trebuchet MS"/>
              </a:rPr>
              <a:t>C</a:t>
            </a:r>
            <a:r>
              <a:rPr sz="2700" dirty="0">
                <a:solidFill>
                  <a:srgbClr val="A066CB"/>
                </a:solidFill>
                <a:latin typeface="Trebuchet MS"/>
                <a:cs typeface="Trebuchet MS"/>
              </a:rPr>
              <a:t>A</a:t>
            </a:r>
            <a:r>
              <a:rPr sz="2700" spc="170" dirty="0">
                <a:solidFill>
                  <a:srgbClr val="A066CB"/>
                </a:solidFill>
                <a:latin typeface="Trebuchet MS"/>
                <a:cs typeface="Trebuchet MS"/>
              </a:rPr>
              <a:t>N</a:t>
            </a:r>
            <a:r>
              <a:rPr sz="2700" spc="95" dirty="0">
                <a:solidFill>
                  <a:srgbClr val="A066CB"/>
                </a:solidFill>
                <a:latin typeface="Trebuchet MS"/>
                <a:cs typeface="Trebuchet MS"/>
              </a:rPr>
              <a:t>O</a:t>
            </a:r>
            <a:r>
              <a:rPr sz="2700" spc="60" dirty="0">
                <a:solidFill>
                  <a:srgbClr val="A066CB"/>
                </a:solidFill>
                <a:latin typeface="Trebuchet MS"/>
                <a:cs typeface="Trebuchet MS"/>
              </a:rPr>
              <a:t>R</a:t>
            </a:r>
            <a:endParaRPr sz="27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10"/>
              </a:spcBef>
            </a:pPr>
            <a:r>
              <a:rPr sz="2700" spc="40" dirty="0">
                <a:latin typeface="Trebuchet MS"/>
                <a:cs typeface="Trebuchet MS"/>
              </a:rPr>
              <a:t>benefician</a:t>
            </a:r>
            <a:r>
              <a:rPr sz="2700" spc="-30" dirty="0">
                <a:latin typeface="Trebuchet MS"/>
                <a:cs typeface="Trebuchet MS"/>
              </a:rPr>
              <a:t> </a:t>
            </a:r>
            <a:r>
              <a:rPr sz="2700" spc="25" dirty="0">
                <a:latin typeface="Trebuchet MS"/>
                <a:cs typeface="Trebuchet MS"/>
              </a:rPr>
              <a:t>a</a:t>
            </a:r>
            <a:endParaRPr sz="27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10"/>
              </a:spcBef>
            </a:pPr>
            <a:r>
              <a:rPr sz="2700" spc="40" dirty="0">
                <a:latin typeface="Trebuchet MS"/>
                <a:cs typeface="Trebuchet MS"/>
              </a:rPr>
              <a:t>MUJERES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33095" y="4885831"/>
            <a:ext cx="1928495" cy="3656965"/>
          </a:xfrm>
          <a:prstGeom prst="rect">
            <a:avLst/>
          </a:prstGeom>
        </p:spPr>
        <p:txBody>
          <a:bodyPr vert="horz" wrap="square" lIns="0" tIns="306070" rIns="0" bIns="0" rtlCol="0">
            <a:spAutoFit/>
          </a:bodyPr>
          <a:lstStyle/>
          <a:p>
            <a:pPr marR="29209" algn="ctr">
              <a:lnSpc>
                <a:spcPct val="100000"/>
              </a:lnSpc>
              <a:spcBef>
                <a:spcPts val="2410"/>
              </a:spcBef>
            </a:pPr>
            <a:r>
              <a:rPr sz="5000" b="1" spc="-225" dirty="0">
                <a:solidFill>
                  <a:srgbClr val="1736B1"/>
                </a:solidFill>
                <a:latin typeface="Trebuchet MS"/>
                <a:cs typeface="Trebuchet MS"/>
              </a:rPr>
              <a:t>30</a:t>
            </a:r>
            <a:endParaRPr sz="5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155"/>
              </a:spcBef>
            </a:pPr>
            <a:r>
              <a:rPr sz="2500" spc="35" dirty="0">
                <a:latin typeface="Trebuchet MS"/>
                <a:cs typeface="Trebuchet MS"/>
              </a:rPr>
              <a:t>MUJERES</a:t>
            </a:r>
            <a:endParaRPr sz="2500">
              <a:latin typeface="Trebuchet MS"/>
              <a:cs typeface="Trebuchet MS"/>
            </a:endParaRPr>
          </a:p>
          <a:p>
            <a:pPr marL="12700" marR="5080" algn="ctr">
              <a:lnSpc>
                <a:spcPct val="107500"/>
              </a:lnSpc>
            </a:pPr>
            <a:r>
              <a:rPr sz="2500" spc="50" dirty="0">
                <a:latin typeface="Trebuchet MS"/>
                <a:cs typeface="Trebuchet MS"/>
              </a:rPr>
              <a:t>beneficiadas  </a:t>
            </a:r>
            <a:r>
              <a:rPr sz="2500" spc="55" dirty="0">
                <a:latin typeface="Trebuchet MS"/>
                <a:cs typeface="Trebuchet MS"/>
              </a:rPr>
              <a:t>en</a:t>
            </a:r>
            <a:r>
              <a:rPr sz="2500" spc="-50" dirty="0">
                <a:latin typeface="Trebuchet MS"/>
                <a:cs typeface="Trebuchet MS"/>
              </a:rPr>
              <a:t> </a:t>
            </a:r>
            <a:r>
              <a:rPr sz="2500" spc="45" dirty="0">
                <a:latin typeface="Trebuchet MS"/>
                <a:cs typeface="Trebuchet MS"/>
              </a:rPr>
              <a:t>proyectos  </a:t>
            </a:r>
            <a:r>
              <a:rPr sz="2500" spc="125" dirty="0">
                <a:solidFill>
                  <a:srgbClr val="A066CB"/>
                </a:solidFill>
                <a:latin typeface="Trebuchet MS"/>
                <a:cs typeface="Trebuchet MS"/>
              </a:rPr>
              <a:t>"EN   </a:t>
            </a:r>
            <a:r>
              <a:rPr sz="2500" spc="75" dirty="0">
                <a:solidFill>
                  <a:srgbClr val="A066CB"/>
                </a:solidFill>
                <a:latin typeface="Trebuchet MS"/>
                <a:cs typeface="Trebuchet MS"/>
              </a:rPr>
              <a:t>NUESTRAS  </a:t>
            </a:r>
            <a:r>
              <a:rPr sz="2500" spc="140" dirty="0">
                <a:solidFill>
                  <a:srgbClr val="A066CB"/>
                </a:solidFill>
                <a:latin typeface="Trebuchet MS"/>
                <a:cs typeface="Trebuchet MS"/>
              </a:rPr>
              <a:t>MANOS"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4422" y="4842746"/>
            <a:ext cx="2009139" cy="3847465"/>
          </a:xfrm>
          <a:prstGeom prst="rect">
            <a:avLst/>
          </a:prstGeom>
        </p:spPr>
        <p:txBody>
          <a:bodyPr vert="horz" wrap="square" lIns="0" tIns="3492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50"/>
              </a:spcBef>
            </a:pPr>
            <a:r>
              <a:rPr sz="5000" b="1" spc="145" dirty="0">
                <a:solidFill>
                  <a:srgbClr val="1736B1"/>
                </a:solidFill>
                <a:latin typeface="Trebuchet MS"/>
                <a:cs typeface="Trebuchet MS"/>
              </a:rPr>
              <a:t>44%</a:t>
            </a:r>
            <a:endParaRPr sz="5000">
              <a:latin typeface="Trebuchet MS"/>
              <a:cs typeface="Trebuchet MS"/>
            </a:endParaRPr>
          </a:p>
          <a:p>
            <a:pPr marL="12065" marR="5080" indent="-635" algn="ctr">
              <a:lnSpc>
                <a:spcPct val="108300"/>
              </a:lnSpc>
              <a:spcBef>
                <a:spcPts val="965"/>
              </a:spcBef>
            </a:pPr>
            <a:r>
              <a:rPr sz="2250" spc="40" dirty="0">
                <a:latin typeface="Trebuchet MS"/>
                <a:cs typeface="Trebuchet MS"/>
              </a:rPr>
              <a:t>de       </a:t>
            </a:r>
            <a:r>
              <a:rPr sz="2250" spc="35" dirty="0">
                <a:latin typeface="Trebuchet MS"/>
                <a:cs typeface="Trebuchet MS"/>
              </a:rPr>
              <a:t>participantes  del</a:t>
            </a:r>
            <a:r>
              <a:rPr sz="2250" spc="-55" dirty="0">
                <a:latin typeface="Trebuchet MS"/>
                <a:cs typeface="Trebuchet MS"/>
              </a:rPr>
              <a:t> </a:t>
            </a:r>
            <a:r>
              <a:rPr sz="2250" spc="60" dirty="0">
                <a:solidFill>
                  <a:srgbClr val="A066CB"/>
                </a:solidFill>
                <a:latin typeface="Trebuchet MS"/>
                <a:cs typeface="Trebuchet MS"/>
              </a:rPr>
              <a:t>PROGRAMA </a:t>
            </a:r>
            <a:r>
              <a:rPr sz="2250" spc="-20" dirty="0">
                <a:solidFill>
                  <a:srgbClr val="A066CB"/>
                </a:solidFill>
                <a:latin typeface="Trebuchet MS"/>
                <a:cs typeface="Trebuchet MS"/>
              </a:rPr>
              <a:t> </a:t>
            </a:r>
            <a:r>
              <a:rPr sz="2250" spc="55" dirty="0">
                <a:solidFill>
                  <a:srgbClr val="A066CB"/>
                </a:solidFill>
                <a:latin typeface="Trebuchet MS"/>
                <a:cs typeface="Trebuchet MS"/>
              </a:rPr>
              <a:t>DE </a:t>
            </a:r>
            <a:r>
              <a:rPr sz="2250" spc="85" dirty="0">
                <a:solidFill>
                  <a:srgbClr val="A066CB"/>
                </a:solidFill>
                <a:latin typeface="Trebuchet MS"/>
                <a:cs typeface="Trebuchet MS"/>
              </a:rPr>
              <a:t>INSERCIÓN  </a:t>
            </a:r>
            <a:r>
              <a:rPr sz="2250" spc="45" dirty="0">
                <a:solidFill>
                  <a:srgbClr val="A066CB"/>
                </a:solidFill>
                <a:latin typeface="Trebuchet MS"/>
                <a:cs typeface="Trebuchet MS"/>
              </a:rPr>
              <a:t>LABORAL</a:t>
            </a:r>
            <a:endParaRPr sz="22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2250" spc="45" dirty="0">
                <a:latin typeface="Trebuchet MS"/>
                <a:cs typeface="Trebuchet MS"/>
              </a:rPr>
              <a:t>fueron</a:t>
            </a:r>
            <a:endParaRPr sz="22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2250" spc="35" dirty="0">
                <a:latin typeface="Trebuchet MS"/>
                <a:cs typeface="Trebuchet MS"/>
              </a:rPr>
              <a:t>MUJERES</a:t>
            </a:r>
            <a:endParaRPr sz="22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46244" y="4885366"/>
            <a:ext cx="1988820" cy="3931285"/>
          </a:xfrm>
          <a:prstGeom prst="rect">
            <a:avLst/>
          </a:prstGeom>
        </p:spPr>
        <p:txBody>
          <a:bodyPr vert="horz" wrap="square" lIns="0" tIns="306705" rIns="0" bIns="0" rtlCol="0">
            <a:spAutoFit/>
          </a:bodyPr>
          <a:lstStyle/>
          <a:p>
            <a:pPr marL="38100" algn="ctr">
              <a:lnSpc>
                <a:spcPct val="100000"/>
              </a:lnSpc>
              <a:spcBef>
                <a:spcPts val="2415"/>
              </a:spcBef>
            </a:pPr>
            <a:r>
              <a:rPr sz="5000" b="1" spc="130" dirty="0">
                <a:solidFill>
                  <a:srgbClr val="1736B1"/>
                </a:solidFill>
                <a:latin typeface="Trebuchet MS"/>
                <a:cs typeface="Trebuchet MS"/>
              </a:rPr>
              <a:t>50%</a:t>
            </a:r>
            <a:endParaRPr sz="5000">
              <a:latin typeface="Trebuchet MS"/>
              <a:cs typeface="Trebuchet MS"/>
            </a:endParaRPr>
          </a:p>
          <a:p>
            <a:pPr marL="76835" marR="69215" algn="ctr">
              <a:lnSpc>
                <a:spcPct val="106800"/>
              </a:lnSpc>
              <a:spcBef>
                <a:spcPts val="910"/>
              </a:spcBef>
            </a:pPr>
            <a:r>
              <a:rPr sz="2400" spc="40" dirty="0">
                <a:latin typeface="Trebuchet MS"/>
                <a:cs typeface="Trebuchet MS"/>
              </a:rPr>
              <a:t>de      </a:t>
            </a:r>
            <a:r>
              <a:rPr sz="2400" spc="100" dirty="0">
                <a:latin typeface="Trebuchet MS"/>
                <a:cs typeface="Trebuchet MS"/>
              </a:rPr>
              <a:t>b</a:t>
            </a:r>
            <a:r>
              <a:rPr sz="2400" spc="20" dirty="0">
                <a:latin typeface="Trebuchet MS"/>
                <a:cs typeface="Trebuchet MS"/>
              </a:rPr>
              <a:t>e</a:t>
            </a:r>
            <a:r>
              <a:rPr sz="2400" spc="135" dirty="0">
                <a:latin typeface="Trebuchet MS"/>
                <a:cs typeface="Trebuchet MS"/>
              </a:rPr>
              <a:t>n</a:t>
            </a:r>
            <a:r>
              <a:rPr sz="2400" spc="20" dirty="0">
                <a:latin typeface="Trebuchet MS"/>
                <a:cs typeface="Trebuchet MS"/>
              </a:rPr>
              <a:t>e</a:t>
            </a:r>
            <a:r>
              <a:rPr sz="2400" spc="-75" dirty="0">
                <a:latin typeface="Trebuchet MS"/>
                <a:cs typeface="Trebuchet MS"/>
              </a:rPr>
              <a:t>f</a:t>
            </a:r>
            <a:r>
              <a:rPr sz="2400" spc="5" dirty="0">
                <a:latin typeface="Trebuchet MS"/>
                <a:cs typeface="Trebuchet MS"/>
              </a:rPr>
              <a:t>i</a:t>
            </a:r>
            <a:r>
              <a:rPr sz="2400" spc="-20" dirty="0">
                <a:latin typeface="Trebuchet MS"/>
                <a:cs typeface="Trebuchet MS"/>
              </a:rPr>
              <a:t>c</a:t>
            </a:r>
            <a:r>
              <a:rPr sz="2400" spc="5" dirty="0">
                <a:latin typeface="Trebuchet MS"/>
                <a:cs typeface="Trebuchet MS"/>
              </a:rPr>
              <a:t>i</a:t>
            </a:r>
            <a:r>
              <a:rPr sz="2400" spc="70" dirty="0">
                <a:latin typeface="Trebuchet MS"/>
                <a:cs typeface="Trebuchet MS"/>
              </a:rPr>
              <a:t>a</a:t>
            </a:r>
            <a:r>
              <a:rPr sz="2400" spc="5" dirty="0">
                <a:latin typeface="Trebuchet MS"/>
                <a:cs typeface="Trebuchet MS"/>
              </a:rPr>
              <a:t>ri</a:t>
            </a:r>
            <a:r>
              <a:rPr sz="2400" spc="125" dirty="0">
                <a:latin typeface="Trebuchet MS"/>
                <a:cs typeface="Trebuchet MS"/>
              </a:rPr>
              <a:t>o</a:t>
            </a:r>
            <a:r>
              <a:rPr sz="2400" spc="114" dirty="0">
                <a:latin typeface="Trebuchet MS"/>
                <a:cs typeface="Trebuchet MS"/>
              </a:rPr>
              <a:t>s  </a:t>
            </a:r>
            <a:r>
              <a:rPr sz="2400" spc="35" dirty="0">
                <a:latin typeface="Trebuchet MS"/>
                <a:cs typeface="Trebuchet MS"/>
              </a:rPr>
              <a:t>del  </a:t>
            </a:r>
            <a:r>
              <a:rPr sz="2400" spc="790" dirty="0">
                <a:latin typeface="Trebuchet MS"/>
                <a:cs typeface="Trebuchet MS"/>
              </a:rPr>
              <a:t> </a:t>
            </a:r>
            <a:r>
              <a:rPr sz="2400" spc="60" dirty="0">
                <a:solidFill>
                  <a:srgbClr val="A066CB"/>
                </a:solidFill>
                <a:latin typeface="Trebuchet MS"/>
                <a:cs typeface="Trebuchet MS"/>
              </a:rPr>
              <a:t>PROGRAMA  </a:t>
            </a:r>
            <a:r>
              <a:rPr sz="2400" spc="30" dirty="0">
                <a:solidFill>
                  <a:srgbClr val="A066CB"/>
                </a:solidFill>
                <a:latin typeface="Trebuchet MS"/>
                <a:cs typeface="Trebuchet MS"/>
              </a:rPr>
              <a:t>CRÉDITO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2400" spc="30" dirty="0">
                <a:solidFill>
                  <a:srgbClr val="A066CB"/>
                </a:solidFill>
                <a:latin typeface="Trebuchet MS"/>
                <a:cs typeface="Trebuchet MS"/>
              </a:rPr>
              <a:t>FISCAL</a:t>
            </a:r>
            <a:r>
              <a:rPr sz="2400" spc="-20" dirty="0">
                <a:solidFill>
                  <a:srgbClr val="A066CB"/>
                </a:solidFill>
                <a:latin typeface="Trebuchet MS"/>
                <a:cs typeface="Trebuchet MS"/>
              </a:rPr>
              <a:t> </a:t>
            </a:r>
            <a:r>
              <a:rPr sz="2400" spc="45" dirty="0">
                <a:latin typeface="Trebuchet MS"/>
                <a:cs typeface="Trebuchet MS"/>
              </a:rPr>
              <a:t>fueron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2400" spc="35" dirty="0">
                <a:latin typeface="Trebuchet MS"/>
                <a:cs typeface="Trebuchet MS"/>
              </a:rPr>
              <a:t>MUJERES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25264" y="4866163"/>
            <a:ext cx="1974850" cy="4027804"/>
          </a:xfrm>
          <a:prstGeom prst="rect">
            <a:avLst/>
          </a:prstGeom>
        </p:spPr>
        <p:txBody>
          <a:bodyPr vert="horz" wrap="square" lIns="0" tIns="325755" rIns="0" bIns="0" rtlCol="0">
            <a:spAutoFit/>
          </a:bodyPr>
          <a:lstStyle/>
          <a:p>
            <a:pPr marL="447040">
              <a:lnSpc>
                <a:spcPct val="100000"/>
              </a:lnSpc>
              <a:spcBef>
                <a:spcPts val="2565"/>
              </a:spcBef>
            </a:pPr>
            <a:r>
              <a:rPr sz="5000" b="1" spc="25" dirty="0">
                <a:solidFill>
                  <a:srgbClr val="1736B1"/>
                </a:solidFill>
                <a:latin typeface="Trebuchet MS"/>
                <a:cs typeface="Trebuchet MS"/>
              </a:rPr>
              <a:t>35%</a:t>
            </a:r>
            <a:endParaRPr sz="5000">
              <a:latin typeface="Trebuchet MS"/>
              <a:cs typeface="Trebuchet MS"/>
            </a:endParaRPr>
          </a:p>
          <a:p>
            <a:pPr marL="12065" marR="5080" indent="-635" algn="ctr">
              <a:lnSpc>
                <a:spcPct val="107100"/>
              </a:lnSpc>
              <a:spcBef>
                <a:spcPts val="1000"/>
              </a:spcBef>
            </a:pP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95" dirty="0">
                <a:latin typeface="Trebuchet MS"/>
                <a:cs typeface="Trebuchet MS"/>
              </a:rPr>
              <a:t>los  </a:t>
            </a:r>
            <a:r>
              <a:rPr sz="2450" spc="-75" dirty="0">
                <a:latin typeface="Trebuchet MS"/>
                <a:cs typeface="Trebuchet MS"/>
              </a:rPr>
              <a:t>f</a:t>
            </a:r>
            <a:r>
              <a:rPr sz="2450" spc="125" dirty="0">
                <a:latin typeface="Trebuchet MS"/>
                <a:cs typeface="Trebuchet MS"/>
              </a:rPr>
              <a:t>o</a:t>
            </a:r>
            <a:r>
              <a:rPr sz="2450" spc="5" dirty="0">
                <a:latin typeface="Trebuchet MS"/>
                <a:cs typeface="Trebuchet MS"/>
              </a:rPr>
              <a:t>r</a:t>
            </a:r>
            <a:r>
              <a:rPr sz="2450" spc="100" dirty="0">
                <a:latin typeface="Trebuchet MS"/>
                <a:cs typeface="Trebuchet MS"/>
              </a:rPr>
              <a:t>m</a:t>
            </a:r>
            <a:r>
              <a:rPr sz="2450" spc="120" dirty="0">
                <a:latin typeface="Trebuchet MS"/>
                <a:cs typeface="Trebuchet MS"/>
              </a:rPr>
              <a:t>u</a:t>
            </a:r>
            <a:r>
              <a:rPr sz="2450" spc="15" dirty="0">
                <a:latin typeface="Trebuchet MS"/>
                <a:cs typeface="Trebuchet MS"/>
              </a:rPr>
              <a:t>l</a:t>
            </a:r>
            <a:r>
              <a:rPr sz="2450" spc="70" dirty="0">
                <a:latin typeface="Trebuchet MS"/>
                <a:cs typeface="Trebuchet MS"/>
              </a:rPr>
              <a:t>a</a:t>
            </a:r>
            <a:r>
              <a:rPr sz="2450" spc="110" dirty="0">
                <a:latin typeface="Trebuchet MS"/>
                <a:cs typeface="Trebuchet MS"/>
              </a:rPr>
              <a:t>d</a:t>
            </a:r>
            <a:r>
              <a:rPr sz="2450" spc="125" dirty="0">
                <a:latin typeface="Trebuchet MS"/>
                <a:cs typeface="Trebuchet MS"/>
              </a:rPr>
              <a:t>o</a:t>
            </a:r>
            <a:r>
              <a:rPr sz="2450" spc="5" dirty="0">
                <a:latin typeface="Trebuchet MS"/>
                <a:cs typeface="Trebuchet MS"/>
              </a:rPr>
              <a:t>r</a:t>
            </a:r>
            <a:r>
              <a:rPr sz="2450" spc="20" dirty="0">
                <a:latin typeface="Trebuchet MS"/>
                <a:cs typeface="Trebuchet MS"/>
              </a:rPr>
              <a:t>e</a:t>
            </a:r>
            <a:r>
              <a:rPr sz="2450" spc="120" dirty="0">
                <a:latin typeface="Trebuchet MS"/>
                <a:cs typeface="Trebuchet MS"/>
              </a:rPr>
              <a:t>s  </a:t>
            </a:r>
            <a:r>
              <a:rPr sz="2450" spc="45" dirty="0">
                <a:latin typeface="Trebuchet MS"/>
                <a:cs typeface="Trebuchet MS"/>
              </a:rPr>
              <a:t>de </a:t>
            </a:r>
            <a:r>
              <a:rPr sz="2450" spc="80" dirty="0">
                <a:latin typeface="Trebuchet MS"/>
                <a:cs typeface="Trebuchet MS"/>
              </a:rPr>
              <a:t>planes </a:t>
            </a:r>
            <a:r>
              <a:rPr sz="2450" spc="45" dirty="0">
                <a:latin typeface="Trebuchet MS"/>
                <a:cs typeface="Trebuchet MS"/>
              </a:rPr>
              <a:t>de  </a:t>
            </a:r>
            <a:r>
              <a:rPr sz="2450" spc="20" dirty="0">
                <a:latin typeface="Trebuchet MS"/>
                <a:cs typeface="Trebuchet MS"/>
              </a:rPr>
              <a:t>la </a:t>
            </a:r>
            <a:r>
              <a:rPr sz="2450" spc="5" dirty="0">
                <a:solidFill>
                  <a:srgbClr val="A066CB"/>
                </a:solidFill>
                <a:latin typeface="Trebuchet MS"/>
                <a:cs typeface="Trebuchet MS"/>
              </a:rPr>
              <a:t>LEY </a:t>
            </a:r>
            <a:r>
              <a:rPr sz="2450" spc="55" dirty="0">
                <a:solidFill>
                  <a:srgbClr val="A066CB"/>
                </a:solidFill>
                <a:latin typeface="Trebuchet MS"/>
                <a:cs typeface="Trebuchet MS"/>
              </a:rPr>
              <a:t>DE  </a:t>
            </a:r>
            <a:r>
              <a:rPr sz="2450" spc="110" dirty="0">
                <a:solidFill>
                  <a:srgbClr val="A066CB"/>
                </a:solidFill>
                <a:latin typeface="Trebuchet MS"/>
                <a:cs typeface="Trebuchet MS"/>
              </a:rPr>
              <a:t>BOSQUES</a:t>
            </a:r>
            <a:endParaRPr sz="24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9"/>
              </a:spcBef>
            </a:pPr>
            <a:r>
              <a:rPr sz="2450" spc="50" dirty="0">
                <a:latin typeface="Trebuchet MS"/>
                <a:cs typeface="Trebuchet MS"/>
              </a:rPr>
              <a:t>fueron</a:t>
            </a:r>
            <a:endParaRPr sz="24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9"/>
              </a:spcBef>
            </a:pPr>
            <a:r>
              <a:rPr sz="2450" spc="35" dirty="0">
                <a:latin typeface="Trebuchet MS"/>
                <a:cs typeface="Trebuchet MS"/>
              </a:rPr>
              <a:t>MUJERES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43379" y="4866163"/>
            <a:ext cx="2259965" cy="3227705"/>
          </a:xfrm>
          <a:prstGeom prst="rect">
            <a:avLst/>
          </a:prstGeom>
        </p:spPr>
        <p:txBody>
          <a:bodyPr vert="horz" wrap="square" lIns="0" tIns="325755" rIns="0" bIns="0" rtlCol="0">
            <a:spAutoFit/>
          </a:bodyPr>
          <a:lstStyle/>
          <a:p>
            <a:pPr marL="294005">
              <a:lnSpc>
                <a:spcPct val="100000"/>
              </a:lnSpc>
              <a:spcBef>
                <a:spcPts val="2565"/>
              </a:spcBef>
            </a:pPr>
            <a:r>
              <a:rPr sz="5000" b="1" spc="70" dirty="0">
                <a:solidFill>
                  <a:srgbClr val="1736B1"/>
                </a:solidFill>
                <a:latin typeface="Trebuchet MS"/>
                <a:cs typeface="Trebuchet MS"/>
              </a:rPr>
              <a:t>24%</a:t>
            </a:r>
            <a:endParaRPr sz="5000">
              <a:latin typeface="Trebuchet MS"/>
              <a:cs typeface="Trebuchet MS"/>
            </a:endParaRPr>
          </a:p>
          <a:p>
            <a:pPr marL="12700" marR="5080" algn="ctr">
              <a:lnSpc>
                <a:spcPct val="107100"/>
              </a:lnSpc>
              <a:spcBef>
                <a:spcPts val="1000"/>
              </a:spcBef>
            </a:pPr>
            <a:r>
              <a:rPr sz="2450" spc="55" dirty="0">
                <a:latin typeface="Trebuchet MS"/>
                <a:cs typeface="Trebuchet MS"/>
              </a:rPr>
              <a:t>en </a:t>
            </a:r>
            <a:r>
              <a:rPr sz="2450" spc="-5" dirty="0">
                <a:latin typeface="Trebuchet MS"/>
                <a:cs typeface="Trebuchet MS"/>
              </a:rPr>
              <a:t>el</a:t>
            </a:r>
            <a:r>
              <a:rPr sz="2450" spc="-65" dirty="0">
                <a:latin typeface="Trebuchet MS"/>
                <a:cs typeface="Trebuchet MS"/>
              </a:rPr>
              <a:t> </a:t>
            </a:r>
            <a:r>
              <a:rPr sz="2450" spc="50" dirty="0">
                <a:solidFill>
                  <a:srgbClr val="A066CB"/>
                </a:solidFill>
                <a:latin typeface="Trebuchet MS"/>
                <a:cs typeface="Trebuchet MS"/>
              </a:rPr>
              <a:t>REGISTRO  </a:t>
            </a:r>
            <a:r>
              <a:rPr sz="2450" spc="55" dirty="0">
                <a:solidFill>
                  <a:srgbClr val="A066CB"/>
                </a:solidFill>
                <a:latin typeface="Trebuchet MS"/>
                <a:cs typeface="Trebuchet MS"/>
              </a:rPr>
              <a:t>DE       </a:t>
            </a:r>
            <a:r>
              <a:rPr sz="2450" spc="65" dirty="0">
                <a:solidFill>
                  <a:srgbClr val="A066CB"/>
                </a:solidFill>
                <a:latin typeface="Trebuchet MS"/>
                <a:cs typeface="Trebuchet MS"/>
              </a:rPr>
              <a:t>CONSULTORÍAS  AMBIENTALES  </a:t>
            </a:r>
            <a:r>
              <a:rPr sz="2450" spc="135" dirty="0">
                <a:latin typeface="Trebuchet MS"/>
                <a:cs typeface="Trebuchet MS"/>
              </a:rPr>
              <a:t>son</a:t>
            </a:r>
            <a:r>
              <a:rPr sz="2450" spc="10" dirty="0">
                <a:latin typeface="Trebuchet MS"/>
                <a:cs typeface="Trebuchet MS"/>
              </a:rPr>
              <a:t> </a:t>
            </a:r>
            <a:r>
              <a:rPr sz="2450" spc="35" dirty="0">
                <a:latin typeface="Trebuchet MS"/>
                <a:cs typeface="Trebuchet MS"/>
              </a:rPr>
              <a:t>MUJERES</a:t>
            </a:r>
            <a:endParaRPr sz="245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22816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19" h="381000">
                <a:moveTo>
                  <a:pt x="329781" y="380817"/>
                </a:moveTo>
                <a:lnTo>
                  <a:pt x="109926" y="380817"/>
                </a:lnTo>
                <a:lnTo>
                  <a:pt x="0" y="190408"/>
                </a:lnTo>
                <a:lnTo>
                  <a:pt x="109926" y="0"/>
                </a:lnTo>
                <a:lnTo>
                  <a:pt x="329781" y="0"/>
                </a:lnTo>
                <a:lnTo>
                  <a:pt x="439350" y="189785"/>
                </a:lnTo>
                <a:lnTo>
                  <a:pt x="439350" y="191031"/>
                </a:lnTo>
                <a:lnTo>
                  <a:pt x="329781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77201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20" h="381000">
                <a:moveTo>
                  <a:pt x="329793" y="380817"/>
                </a:moveTo>
                <a:lnTo>
                  <a:pt x="109941" y="380817"/>
                </a:lnTo>
                <a:lnTo>
                  <a:pt x="0" y="190408"/>
                </a:lnTo>
                <a:lnTo>
                  <a:pt x="109941" y="0"/>
                </a:lnTo>
                <a:lnTo>
                  <a:pt x="329793" y="0"/>
                </a:lnTo>
                <a:lnTo>
                  <a:pt x="439350" y="189743"/>
                </a:lnTo>
                <a:lnTo>
                  <a:pt x="439350" y="191073"/>
                </a:lnTo>
                <a:lnTo>
                  <a:pt x="32979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9016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20" h="381000">
                <a:moveTo>
                  <a:pt x="329793" y="380817"/>
                </a:moveTo>
                <a:lnTo>
                  <a:pt x="109941" y="380817"/>
                </a:lnTo>
                <a:lnTo>
                  <a:pt x="0" y="190408"/>
                </a:lnTo>
                <a:lnTo>
                  <a:pt x="109941" y="0"/>
                </a:lnTo>
                <a:lnTo>
                  <a:pt x="329793" y="0"/>
                </a:lnTo>
                <a:lnTo>
                  <a:pt x="439350" y="189743"/>
                </a:lnTo>
                <a:lnTo>
                  <a:pt x="439350" y="191073"/>
                </a:lnTo>
                <a:lnTo>
                  <a:pt x="32979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20863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20" h="381000">
                <a:moveTo>
                  <a:pt x="329763" y="380817"/>
                </a:moveTo>
                <a:lnTo>
                  <a:pt x="109910" y="380817"/>
                </a:lnTo>
                <a:lnTo>
                  <a:pt x="0" y="190408"/>
                </a:lnTo>
                <a:lnTo>
                  <a:pt x="109910" y="0"/>
                </a:lnTo>
                <a:lnTo>
                  <a:pt x="329763" y="0"/>
                </a:lnTo>
                <a:lnTo>
                  <a:pt x="439350" y="189796"/>
                </a:lnTo>
                <a:lnTo>
                  <a:pt x="439350" y="191020"/>
                </a:lnTo>
                <a:lnTo>
                  <a:pt x="32976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92679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19" h="381000">
                <a:moveTo>
                  <a:pt x="329762" y="380817"/>
                </a:moveTo>
                <a:lnTo>
                  <a:pt x="109910" y="380817"/>
                </a:lnTo>
                <a:lnTo>
                  <a:pt x="0" y="190409"/>
                </a:lnTo>
                <a:lnTo>
                  <a:pt x="109910" y="0"/>
                </a:lnTo>
                <a:lnTo>
                  <a:pt x="329762" y="0"/>
                </a:lnTo>
                <a:lnTo>
                  <a:pt x="439350" y="189796"/>
                </a:lnTo>
                <a:lnTo>
                  <a:pt x="439350" y="191020"/>
                </a:lnTo>
                <a:lnTo>
                  <a:pt x="329762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720913" y="4563831"/>
            <a:ext cx="439420" cy="381000"/>
          </a:xfrm>
          <a:custGeom>
            <a:avLst/>
            <a:gdLst/>
            <a:ahLst/>
            <a:cxnLst/>
            <a:rect l="l" t="t" r="r" b="b"/>
            <a:pathLst>
              <a:path w="439419" h="381000">
                <a:moveTo>
                  <a:pt x="329793" y="380817"/>
                </a:moveTo>
                <a:lnTo>
                  <a:pt x="109941" y="380817"/>
                </a:lnTo>
                <a:lnTo>
                  <a:pt x="0" y="190408"/>
                </a:lnTo>
                <a:lnTo>
                  <a:pt x="109941" y="0"/>
                </a:lnTo>
                <a:lnTo>
                  <a:pt x="329793" y="0"/>
                </a:lnTo>
                <a:lnTo>
                  <a:pt x="439350" y="189796"/>
                </a:lnTo>
                <a:lnTo>
                  <a:pt x="439350" y="191020"/>
                </a:lnTo>
                <a:lnTo>
                  <a:pt x="329793" y="380817"/>
                </a:lnTo>
                <a:close/>
              </a:path>
            </a:pathLst>
          </a:custGeom>
          <a:solidFill>
            <a:srgbClr val="A066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3405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46521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51114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184230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991530" y="4754239"/>
            <a:ext cx="1444625" cy="76200"/>
          </a:xfrm>
          <a:custGeom>
            <a:avLst/>
            <a:gdLst/>
            <a:ahLst/>
            <a:cxnLst/>
            <a:rect l="l" t="t" r="r" b="b"/>
            <a:pathLst>
              <a:path w="1444625" h="76200">
                <a:moveTo>
                  <a:pt x="1401043" y="0"/>
                </a:moveTo>
                <a:lnTo>
                  <a:pt x="1411129" y="0"/>
                </a:lnTo>
                <a:lnTo>
                  <a:pt x="1415977" y="966"/>
                </a:lnTo>
                <a:lnTo>
                  <a:pt x="1443126" y="28187"/>
                </a:lnTo>
                <a:lnTo>
                  <a:pt x="1444090" y="33047"/>
                </a:lnTo>
                <a:lnTo>
                  <a:pt x="1444090" y="43152"/>
                </a:lnTo>
                <a:lnTo>
                  <a:pt x="1415977" y="75233"/>
                </a:lnTo>
                <a:lnTo>
                  <a:pt x="1411129" y="76200"/>
                </a:lnTo>
                <a:lnTo>
                  <a:pt x="1401043" y="76200"/>
                </a:lnTo>
                <a:lnTo>
                  <a:pt x="1369046" y="48012"/>
                </a:lnTo>
                <a:lnTo>
                  <a:pt x="1368082" y="43152"/>
                </a:lnTo>
                <a:lnTo>
                  <a:pt x="1368082" y="33047"/>
                </a:lnTo>
                <a:lnTo>
                  <a:pt x="1396196" y="966"/>
                </a:lnTo>
                <a:lnTo>
                  <a:pt x="1401043" y="0"/>
                </a:lnTo>
                <a:close/>
              </a:path>
              <a:path w="1444625" h="76200">
                <a:moveTo>
                  <a:pt x="1249034" y="0"/>
                </a:moveTo>
                <a:lnTo>
                  <a:pt x="1259120" y="0"/>
                </a:lnTo>
                <a:lnTo>
                  <a:pt x="1263968" y="966"/>
                </a:lnTo>
                <a:lnTo>
                  <a:pt x="1291117" y="28187"/>
                </a:lnTo>
                <a:lnTo>
                  <a:pt x="1292081" y="33047"/>
                </a:lnTo>
                <a:lnTo>
                  <a:pt x="1292081" y="43152"/>
                </a:lnTo>
                <a:lnTo>
                  <a:pt x="1263968" y="75233"/>
                </a:lnTo>
                <a:lnTo>
                  <a:pt x="1259120" y="76200"/>
                </a:lnTo>
                <a:lnTo>
                  <a:pt x="1249034" y="76200"/>
                </a:lnTo>
                <a:lnTo>
                  <a:pt x="1217037" y="48012"/>
                </a:lnTo>
                <a:lnTo>
                  <a:pt x="1216073" y="43152"/>
                </a:lnTo>
                <a:lnTo>
                  <a:pt x="1216073" y="33047"/>
                </a:lnTo>
                <a:lnTo>
                  <a:pt x="1244186" y="966"/>
                </a:lnTo>
                <a:lnTo>
                  <a:pt x="1249034" y="0"/>
                </a:lnTo>
                <a:close/>
              </a:path>
              <a:path w="1444625" h="76200">
                <a:moveTo>
                  <a:pt x="1097025" y="0"/>
                </a:moveTo>
                <a:lnTo>
                  <a:pt x="1107110" y="0"/>
                </a:lnTo>
                <a:lnTo>
                  <a:pt x="1111958" y="966"/>
                </a:lnTo>
                <a:lnTo>
                  <a:pt x="1139108" y="28187"/>
                </a:lnTo>
                <a:lnTo>
                  <a:pt x="1140072" y="33047"/>
                </a:lnTo>
                <a:lnTo>
                  <a:pt x="1140072" y="43152"/>
                </a:lnTo>
                <a:lnTo>
                  <a:pt x="1111958" y="75233"/>
                </a:lnTo>
                <a:lnTo>
                  <a:pt x="1107110" y="76200"/>
                </a:lnTo>
                <a:lnTo>
                  <a:pt x="1097025" y="76200"/>
                </a:lnTo>
                <a:lnTo>
                  <a:pt x="1065028" y="48012"/>
                </a:lnTo>
                <a:lnTo>
                  <a:pt x="1064064" y="43152"/>
                </a:lnTo>
                <a:lnTo>
                  <a:pt x="1064064" y="33047"/>
                </a:lnTo>
                <a:lnTo>
                  <a:pt x="1092177" y="966"/>
                </a:lnTo>
                <a:lnTo>
                  <a:pt x="1097025" y="0"/>
                </a:lnTo>
                <a:close/>
              </a:path>
              <a:path w="1444625" h="76200">
                <a:moveTo>
                  <a:pt x="945016" y="0"/>
                </a:moveTo>
                <a:lnTo>
                  <a:pt x="955101" y="0"/>
                </a:lnTo>
                <a:lnTo>
                  <a:pt x="959949" y="966"/>
                </a:lnTo>
                <a:lnTo>
                  <a:pt x="987099" y="28187"/>
                </a:lnTo>
                <a:lnTo>
                  <a:pt x="988063" y="33047"/>
                </a:lnTo>
                <a:lnTo>
                  <a:pt x="988063" y="43152"/>
                </a:lnTo>
                <a:lnTo>
                  <a:pt x="959949" y="75233"/>
                </a:lnTo>
                <a:lnTo>
                  <a:pt x="955101" y="76200"/>
                </a:lnTo>
                <a:lnTo>
                  <a:pt x="945016" y="76200"/>
                </a:lnTo>
                <a:lnTo>
                  <a:pt x="913019" y="48012"/>
                </a:lnTo>
                <a:lnTo>
                  <a:pt x="912054" y="43152"/>
                </a:lnTo>
                <a:lnTo>
                  <a:pt x="912054" y="33047"/>
                </a:lnTo>
                <a:lnTo>
                  <a:pt x="940168" y="966"/>
                </a:lnTo>
                <a:lnTo>
                  <a:pt x="945016" y="0"/>
                </a:lnTo>
                <a:close/>
              </a:path>
              <a:path w="1444625" h="76200">
                <a:moveTo>
                  <a:pt x="793007" y="0"/>
                </a:moveTo>
                <a:lnTo>
                  <a:pt x="803092" y="0"/>
                </a:lnTo>
                <a:lnTo>
                  <a:pt x="807940" y="966"/>
                </a:lnTo>
                <a:lnTo>
                  <a:pt x="835089" y="28187"/>
                </a:lnTo>
                <a:lnTo>
                  <a:pt x="836054" y="33047"/>
                </a:lnTo>
                <a:lnTo>
                  <a:pt x="836054" y="43152"/>
                </a:lnTo>
                <a:lnTo>
                  <a:pt x="807940" y="75233"/>
                </a:lnTo>
                <a:lnTo>
                  <a:pt x="803092" y="76200"/>
                </a:lnTo>
                <a:lnTo>
                  <a:pt x="793007" y="76200"/>
                </a:lnTo>
                <a:lnTo>
                  <a:pt x="761010" y="48012"/>
                </a:lnTo>
                <a:lnTo>
                  <a:pt x="760045" y="43152"/>
                </a:lnTo>
                <a:lnTo>
                  <a:pt x="760045" y="33047"/>
                </a:lnTo>
                <a:lnTo>
                  <a:pt x="788159" y="966"/>
                </a:lnTo>
                <a:lnTo>
                  <a:pt x="793007" y="0"/>
                </a:lnTo>
                <a:close/>
              </a:path>
              <a:path w="1444625" h="76200">
                <a:moveTo>
                  <a:pt x="640998" y="0"/>
                </a:moveTo>
                <a:lnTo>
                  <a:pt x="651083" y="0"/>
                </a:lnTo>
                <a:lnTo>
                  <a:pt x="655931" y="966"/>
                </a:lnTo>
                <a:lnTo>
                  <a:pt x="683080" y="28187"/>
                </a:lnTo>
                <a:lnTo>
                  <a:pt x="684045" y="33047"/>
                </a:lnTo>
                <a:lnTo>
                  <a:pt x="684045" y="43152"/>
                </a:lnTo>
                <a:lnTo>
                  <a:pt x="655931" y="75233"/>
                </a:lnTo>
                <a:lnTo>
                  <a:pt x="651083" y="76200"/>
                </a:lnTo>
                <a:lnTo>
                  <a:pt x="640998" y="76200"/>
                </a:lnTo>
                <a:lnTo>
                  <a:pt x="609000" y="48012"/>
                </a:lnTo>
                <a:lnTo>
                  <a:pt x="608036" y="43152"/>
                </a:lnTo>
                <a:lnTo>
                  <a:pt x="608036" y="33047"/>
                </a:lnTo>
                <a:lnTo>
                  <a:pt x="636150" y="966"/>
                </a:lnTo>
                <a:lnTo>
                  <a:pt x="640998" y="0"/>
                </a:lnTo>
                <a:close/>
              </a:path>
              <a:path w="1444625" h="76200">
                <a:moveTo>
                  <a:pt x="488989" y="0"/>
                </a:moveTo>
                <a:lnTo>
                  <a:pt x="499074" y="0"/>
                </a:lnTo>
                <a:lnTo>
                  <a:pt x="503922" y="966"/>
                </a:lnTo>
                <a:lnTo>
                  <a:pt x="531071" y="28187"/>
                </a:lnTo>
                <a:lnTo>
                  <a:pt x="532035" y="33047"/>
                </a:lnTo>
                <a:lnTo>
                  <a:pt x="532035" y="43152"/>
                </a:lnTo>
                <a:lnTo>
                  <a:pt x="503922" y="75233"/>
                </a:lnTo>
                <a:lnTo>
                  <a:pt x="499074" y="76200"/>
                </a:lnTo>
                <a:lnTo>
                  <a:pt x="488989" y="76200"/>
                </a:lnTo>
                <a:lnTo>
                  <a:pt x="456992" y="48012"/>
                </a:lnTo>
                <a:lnTo>
                  <a:pt x="456023" y="43152"/>
                </a:lnTo>
                <a:lnTo>
                  <a:pt x="456023" y="33047"/>
                </a:lnTo>
                <a:lnTo>
                  <a:pt x="484143" y="966"/>
                </a:lnTo>
                <a:lnTo>
                  <a:pt x="488989" y="0"/>
                </a:lnTo>
                <a:close/>
              </a:path>
              <a:path w="1444625" h="76200">
                <a:moveTo>
                  <a:pt x="336977" y="0"/>
                </a:moveTo>
                <a:lnTo>
                  <a:pt x="347067" y="0"/>
                </a:lnTo>
                <a:lnTo>
                  <a:pt x="351912" y="966"/>
                </a:lnTo>
                <a:lnTo>
                  <a:pt x="379063" y="28187"/>
                </a:lnTo>
                <a:lnTo>
                  <a:pt x="380022" y="33047"/>
                </a:lnTo>
                <a:lnTo>
                  <a:pt x="380022" y="43152"/>
                </a:lnTo>
                <a:lnTo>
                  <a:pt x="351912" y="75233"/>
                </a:lnTo>
                <a:lnTo>
                  <a:pt x="347067" y="76200"/>
                </a:lnTo>
                <a:lnTo>
                  <a:pt x="336977" y="76200"/>
                </a:lnTo>
                <a:lnTo>
                  <a:pt x="304981" y="48012"/>
                </a:lnTo>
                <a:lnTo>
                  <a:pt x="304022" y="43152"/>
                </a:lnTo>
                <a:lnTo>
                  <a:pt x="304022" y="33047"/>
                </a:lnTo>
                <a:lnTo>
                  <a:pt x="332132" y="966"/>
                </a:lnTo>
                <a:lnTo>
                  <a:pt x="336977" y="0"/>
                </a:lnTo>
                <a:close/>
              </a:path>
              <a:path w="1444625" h="76200">
                <a:moveTo>
                  <a:pt x="184966" y="0"/>
                </a:moveTo>
                <a:lnTo>
                  <a:pt x="195056" y="0"/>
                </a:lnTo>
                <a:lnTo>
                  <a:pt x="199901" y="966"/>
                </a:lnTo>
                <a:lnTo>
                  <a:pt x="227052" y="28187"/>
                </a:lnTo>
                <a:lnTo>
                  <a:pt x="228021" y="33047"/>
                </a:lnTo>
                <a:lnTo>
                  <a:pt x="228021" y="43152"/>
                </a:lnTo>
                <a:lnTo>
                  <a:pt x="199901" y="75233"/>
                </a:lnTo>
                <a:lnTo>
                  <a:pt x="195056" y="76200"/>
                </a:lnTo>
                <a:lnTo>
                  <a:pt x="184966" y="76200"/>
                </a:lnTo>
                <a:lnTo>
                  <a:pt x="152970" y="48012"/>
                </a:lnTo>
                <a:lnTo>
                  <a:pt x="152011" y="43152"/>
                </a:lnTo>
                <a:lnTo>
                  <a:pt x="152011" y="33047"/>
                </a:lnTo>
                <a:lnTo>
                  <a:pt x="180121" y="966"/>
                </a:lnTo>
                <a:lnTo>
                  <a:pt x="184966" y="0"/>
                </a:lnTo>
                <a:close/>
              </a:path>
              <a:path w="1444625" h="76200">
                <a:moveTo>
                  <a:pt x="32965" y="0"/>
                </a:moveTo>
                <a:lnTo>
                  <a:pt x="43044" y="0"/>
                </a:lnTo>
                <a:lnTo>
                  <a:pt x="47889" y="966"/>
                </a:lnTo>
                <a:lnTo>
                  <a:pt x="75041" y="28187"/>
                </a:lnTo>
                <a:lnTo>
                  <a:pt x="76010" y="33047"/>
                </a:lnTo>
                <a:lnTo>
                  <a:pt x="76010" y="43152"/>
                </a:lnTo>
                <a:lnTo>
                  <a:pt x="47889" y="75233"/>
                </a:lnTo>
                <a:lnTo>
                  <a:pt x="43044" y="76200"/>
                </a:lnTo>
                <a:lnTo>
                  <a:pt x="32965" y="76200"/>
                </a:lnTo>
                <a:lnTo>
                  <a:pt x="969" y="48012"/>
                </a:lnTo>
                <a:lnTo>
                  <a:pt x="0" y="43152"/>
                </a:lnTo>
                <a:lnTo>
                  <a:pt x="0" y="33047"/>
                </a:lnTo>
                <a:lnTo>
                  <a:pt x="28110" y="966"/>
                </a:lnTo>
                <a:lnTo>
                  <a:pt x="32965" y="0"/>
                </a:lnTo>
                <a:close/>
              </a:path>
            </a:pathLst>
          </a:custGeom>
          <a:solidFill>
            <a:srgbClr val="86C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877501" y="217721"/>
            <a:ext cx="3143249" cy="619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609</Words>
  <Application>Microsoft Office PowerPoint</Application>
  <PresentationFormat>Personalizado</PresentationFormat>
  <Paragraphs>95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Office Theme</vt:lpstr>
      <vt:lpstr>JORNADA 8 DE  MARZO</vt:lpstr>
      <vt:lpstr>Contenido:</vt:lpstr>
      <vt:lpstr>ES UN ESPACIO INSTITUCIONALIZADO.</vt:lpstr>
      <vt:lpstr>EJES DE TRABAJO PRIORITARIOS:</vt:lpstr>
      <vt:lpstr>Espacios de género en alianza  con otros actores</vt:lpstr>
      <vt:lpstr>Presentación de PowerPoint</vt:lpstr>
      <vt:lpstr>El Diagnóstico Interno del Ministerio de Desarrollo Productivo surge ante los  requerimientos de:</vt:lpstr>
      <vt:lpstr>Cuadro Resumen sobre la actualización de las políticas productivas con  enfoque de género:</vt:lpstr>
      <vt:lpstr>Perspectiva de Género en  Números de Gestión</vt:lpstr>
      <vt:lpstr>Perspectiva de Género en  Números de Gestión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JORNADA 8 DE  MARZO</dc:title>
  <dc:creator>Compu</dc:creator>
  <cp:lastModifiedBy>Usuario de Windows</cp:lastModifiedBy>
  <cp:revision>4</cp:revision>
  <dcterms:created xsi:type="dcterms:W3CDTF">2023-03-07T12:46:20Z</dcterms:created>
  <dcterms:modified xsi:type="dcterms:W3CDTF">2023-03-07T18:18:51Z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2023-03-07T00:00:00Z</vt:filetime>
  </property>
  <property fmtid="{D5CDD505-2E9C-101B-9397-08002B2CF9AE}" pid="3" name="Creator">
    <vt:lpwstr>PDFium</vt:lpwstr>
  </property>
  <property fmtid="{D5CDD505-2E9C-101B-9397-08002B2CF9AE}" pid="4" name="LastSaved">
    <vt:filetime>2023-03-07T00:00:00Z</vt:filetime>
  </property>
</Properties>
</file>